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Masters/slideMaster19.xml" ContentType="application/vnd.openxmlformats-officedocument.presentationml.slideMaster+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theme/theme18.xml" ContentType="application/vnd.openxmlformats-officedocument.theme+xml"/>
  <Override PartName="/ppt/notesSlides/notesSlide16.xml" ContentType="application/vnd.openxmlformats-officedocument.presentationml.notesSlide+xml"/>
  <Override PartName="/ppt/tableStyles.xml" ContentType="application/vnd.openxmlformats-officedocument.presentationml.tableStyles+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s/slide99.xml" ContentType="application/vnd.openxmlformats-officedocument.presentationml.slide+xml"/>
  <Override PartName="/ppt/theme/theme21.xml" ContentType="application/vnd.openxmlformats-officedocument.theme+xml"/>
  <Override PartName="/ppt/charts/chart3.xml" ContentType="application/vnd.openxmlformats-officedocument.drawingml.chart+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s/slide55.xml" ContentType="application/vnd.openxmlformats-officedocument.presentationml.slide+xml"/>
  <Override PartName="/ppt/theme/theme2.xml" ContentType="application/vnd.openxmlformats-officedocument.theme+xml"/>
  <Override PartName="/ppt/slideLayouts/slideLayout18.xml" ContentType="application/vnd.openxmlformats-officedocument.presentationml.slideLayout+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Default Extension="emf" ContentType="image/x-emf"/>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theme/theme19.xml" ContentType="application/vnd.openxmlformats-officedocument.them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s/slide119.xml" ContentType="application/vnd.openxmlformats-officedocument.presentationml.slide+xml"/>
  <Override PartName="/ppt/slideLayouts/slideLayout10.xml" ContentType="application/vnd.openxmlformats-officedocument.presentationml.slideLayout+xml"/>
  <Override PartName="/ppt/theme/theme15.xml" ContentType="application/vnd.openxmlformats-officedocument.theme+xml"/>
  <Default Extension="gif" ContentType="image/gif"/>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theme/theme22.xml" ContentType="application/vnd.openxmlformats-officedocument.theme+xml"/>
  <Override PartName="/ppt/charts/chart4.xml" ContentType="application/vnd.openxmlformats-officedocument.drawingml.chart+xml"/>
  <Override PartName="/ppt/slideMasters/slideMaster5.xml" ContentType="application/vnd.openxmlformats-officedocument.presentationml.slideMaster+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theme/theme7.xml" ContentType="application/vnd.openxmlformats-officedocument.theme+xml"/>
  <Override PartName="/ppt/theme/theme11.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xls" ContentType="application/vnd.ms-excel"/>
  <Override PartName="/ppt/notesSlides/notesSlide18.xml" ContentType="application/vnd.openxmlformats-officedocument.presentationml.notesSlide+xm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theme/theme16.xml" ContentType="application/vnd.openxmlformats-officedocument.theme+xml"/>
  <Override PartName="/ppt/notesSlides/notesSlide14.xml" ContentType="application/vnd.openxmlformats-officedocument.presentationml.notesSlide+xml"/>
  <Override PartName="/ppt/slideMasters/slideMaster13.xml" ContentType="application/vnd.openxmlformats-officedocument.presentationml.slideMaster+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Masters/slideMaster6.xml" ContentType="application/vnd.openxmlformats-officedocument.presentationml.slideMaster+xml"/>
  <Override PartName="/ppt/slideMasters/slideMaster20.xml" ContentType="application/vnd.openxmlformats-officedocument.presentationml.slideMaster+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theme/theme8.xml" ContentType="application/vnd.openxmlformats-officedocument.theme+xml"/>
  <Override PartName="/ppt/theme/theme12.xml" ContentType="application/vnd.openxmlformats-officedocument.theme+xml"/>
  <Override PartName="/ppt/charts/chart5.xml" ContentType="application/vnd.openxmlformats-officedocument.drawingml.chart+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drawings/drawing1.xml" ContentType="application/vnd.openxmlformats-officedocument.drawingml.chartshapes+xml"/>
  <Override PartName="/ppt/notesSlides/notesSlide19.xml" ContentType="application/vnd.openxmlformats-officedocument.presentationml.notesSlide+xml"/>
  <Override PartName="/ppt/slideMasters/slideMaster18.xml" ContentType="application/vnd.openxmlformats-officedocument.presentationml.slideMaster+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slideLayouts/slideLayout34.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theme/theme17.xml" ContentType="application/vnd.openxmlformats-officedocument.theme+xml"/>
  <Override PartName="/ppt/notesSlides/notesSlide22.xml" ContentType="application/vnd.openxmlformats-officedocument.presentationml.notesSlide+xml"/>
  <Override PartName="/ppt/slideMasters/slideMaster21.xml" ContentType="application/vnd.openxmlformats-officedocument.presentationml.slideMaster+xml"/>
  <Override PartName="/ppt/charts/chart6.xml" ContentType="application/vnd.openxmlformats-officedocument.drawingml.chart+xml"/>
  <Override PartName="/ppt/notesSlides/notesSlide11.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theme/theme9.xml" ContentType="application/vnd.openxmlformats-officedocument.theme+xml"/>
  <Override PartName="/ppt/theme/theme13.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theme/theme20.xml" ContentType="application/vnd.openxmlformats-officedocument.theme+xml"/>
  <Override PartName="/ppt/charts/chart2.xml" ContentType="application/vnd.openxmlformats-officedocument.drawingml.chart+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slides/slide129.xml" ContentType="application/vnd.openxmlformats-officedocument.presentationml.slide+xml"/>
  <Override PartName="/ppt/theme/theme14.xml" ContentType="application/vnd.openxmlformats-officedocument.theme+xml"/>
  <Override PartName="/ppt/notesSlides/notesSlide12.xml" ContentType="application/vnd.openxmlformats-officedocument.presentationml.notesSlide+xml"/>
  <Override PartName="/ppt/slides/slide118.xml" ContentType="application/vnd.openxmlformats-officedocument.presentationml.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57" r:id="rId2"/>
    <p:sldMasterId id="2147483759" r:id="rId3"/>
    <p:sldMasterId id="2147483761" r:id="rId4"/>
    <p:sldMasterId id="2147483763" r:id="rId5"/>
    <p:sldMasterId id="2147483765" r:id="rId6"/>
    <p:sldMasterId id="2147483767" r:id="rId7"/>
    <p:sldMasterId id="2147483769" r:id="rId8"/>
    <p:sldMasterId id="2147483771" r:id="rId9"/>
    <p:sldMasterId id="2147483773" r:id="rId10"/>
    <p:sldMasterId id="2147483775" r:id="rId11"/>
    <p:sldMasterId id="2147483777" r:id="rId12"/>
    <p:sldMasterId id="2147483779" r:id="rId13"/>
    <p:sldMasterId id="2147483781" r:id="rId14"/>
    <p:sldMasterId id="2147483783" r:id="rId15"/>
    <p:sldMasterId id="2147483785" r:id="rId16"/>
    <p:sldMasterId id="2147483787" r:id="rId17"/>
    <p:sldMasterId id="2147483789" r:id="rId18"/>
    <p:sldMasterId id="2147483791" r:id="rId19"/>
    <p:sldMasterId id="2147483793" r:id="rId20"/>
    <p:sldMasterId id="2147483795" r:id="rId21"/>
  </p:sldMasterIdLst>
  <p:notesMasterIdLst>
    <p:notesMasterId r:id="rId152"/>
  </p:notesMasterIdLst>
  <p:sldIdLst>
    <p:sldId id="608" r:id="rId22"/>
    <p:sldId id="676" r:id="rId23"/>
    <p:sldId id="614" r:id="rId24"/>
    <p:sldId id="747" r:id="rId25"/>
    <p:sldId id="748" r:id="rId26"/>
    <p:sldId id="749" r:id="rId27"/>
    <p:sldId id="750" r:id="rId28"/>
    <p:sldId id="816" r:id="rId29"/>
    <p:sldId id="834" r:id="rId30"/>
    <p:sldId id="849" r:id="rId31"/>
    <p:sldId id="754" r:id="rId32"/>
    <p:sldId id="751" r:id="rId33"/>
    <p:sldId id="763" r:id="rId34"/>
    <p:sldId id="764" r:id="rId35"/>
    <p:sldId id="765" r:id="rId36"/>
    <p:sldId id="770" r:id="rId37"/>
    <p:sldId id="771" r:id="rId38"/>
    <p:sldId id="766" r:id="rId39"/>
    <p:sldId id="767" r:id="rId40"/>
    <p:sldId id="772" r:id="rId41"/>
    <p:sldId id="773" r:id="rId42"/>
    <p:sldId id="769" r:id="rId43"/>
    <p:sldId id="755" r:id="rId44"/>
    <p:sldId id="756" r:id="rId45"/>
    <p:sldId id="757" r:id="rId46"/>
    <p:sldId id="758" r:id="rId47"/>
    <p:sldId id="759" r:id="rId48"/>
    <p:sldId id="760" r:id="rId49"/>
    <p:sldId id="761" r:id="rId50"/>
    <p:sldId id="762" r:id="rId51"/>
    <p:sldId id="774" r:id="rId52"/>
    <p:sldId id="752" r:id="rId53"/>
    <p:sldId id="776" r:id="rId54"/>
    <p:sldId id="777" r:id="rId55"/>
    <p:sldId id="781" r:id="rId56"/>
    <p:sldId id="779" r:id="rId57"/>
    <p:sldId id="780" r:id="rId58"/>
    <p:sldId id="835" r:id="rId59"/>
    <p:sldId id="817" r:id="rId60"/>
    <p:sldId id="819" r:id="rId61"/>
    <p:sldId id="820" r:id="rId62"/>
    <p:sldId id="821" r:id="rId63"/>
    <p:sldId id="822" r:id="rId64"/>
    <p:sldId id="823" r:id="rId65"/>
    <p:sldId id="824" r:id="rId66"/>
    <p:sldId id="783" r:id="rId67"/>
    <p:sldId id="782" r:id="rId68"/>
    <p:sldId id="784" r:id="rId69"/>
    <p:sldId id="785" r:id="rId70"/>
    <p:sldId id="786" r:id="rId71"/>
    <p:sldId id="802" r:id="rId72"/>
    <p:sldId id="787" r:id="rId73"/>
    <p:sldId id="788" r:id="rId74"/>
    <p:sldId id="789" r:id="rId75"/>
    <p:sldId id="790" r:id="rId76"/>
    <p:sldId id="791" r:id="rId77"/>
    <p:sldId id="792" r:id="rId78"/>
    <p:sldId id="793" r:id="rId79"/>
    <p:sldId id="794" r:id="rId80"/>
    <p:sldId id="799" r:id="rId81"/>
    <p:sldId id="803" r:id="rId82"/>
    <p:sldId id="796" r:id="rId83"/>
    <p:sldId id="795" r:id="rId84"/>
    <p:sldId id="850" r:id="rId85"/>
    <p:sldId id="851" r:id="rId86"/>
    <p:sldId id="852" r:id="rId87"/>
    <p:sldId id="853" r:id="rId88"/>
    <p:sldId id="854" r:id="rId89"/>
    <p:sldId id="855" r:id="rId90"/>
    <p:sldId id="856" r:id="rId91"/>
    <p:sldId id="857" r:id="rId92"/>
    <p:sldId id="858" r:id="rId93"/>
    <p:sldId id="859" r:id="rId94"/>
    <p:sldId id="860" r:id="rId95"/>
    <p:sldId id="861" r:id="rId96"/>
    <p:sldId id="862" r:id="rId97"/>
    <p:sldId id="804" r:id="rId98"/>
    <p:sldId id="805" r:id="rId99"/>
    <p:sldId id="806" r:id="rId100"/>
    <p:sldId id="807" r:id="rId101"/>
    <p:sldId id="808" r:id="rId102"/>
    <p:sldId id="809" r:id="rId103"/>
    <p:sldId id="810" r:id="rId104"/>
    <p:sldId id="811" r:id="rId105"/>
    <p:sldId id="812" r:id="rId106"/>
    <p:sldId id="864" r:id="rId107"/>
    <p:sldId id="865" r:id="rId108"/>
    <p:sldId id="866" r:id="rId109"/>
    <p:sldId id="867" r:id="rId110"/>
    <p:sldId id="868" r:id="rId111"/>
    <p:sldId id="869" r:id="rId112"/>
    <p:sldId id="870" r:id="rId113"/>
    <p:sldId id="871" r:id="rId114"/>
    <p:sldId id="872" r:id="rId115"/>
    <p:sldId id="873" r:id="rId116"/>
    <p:sldId id="874" r:id="rId117"/>
    <p:sldId id="875" r:id="rId118"/>
    <p:sldId id="876" r:id="rId119"/>
    <p:sldId id="877" r:id="rId120"/>
    <p:sldId id="878" r:id="rId121"/>
    <p:sldId id="879" r:id="rId122"/>
    <p:sldId id="825" r:id="rId123"/>
    <p:sldId id="826" r:id="rId124"/>
    <p:sldId id="827" r:id="rId125"/>
    <p:sldId id="828" r:id="rId126"/>
    <p:sldId id="829" r:id="rId127"/>
    <p:sldId id="830" r:id="rId128"/>
    <p:sldId id="831" r:id="rId129"/>
    <p:sldId id="836" r:id="rId130"/>
    <p:sldId id="837" r:id="rId131"/>
    <p:sldId id="838" r:id="rId132"/>
    <p:sldId id="839" r:id="rId133"/>
    <p:sldId id="842" r:id="rId134"/>
    <p:sldId id="843" r:id="rId135"/>
    <p:sldId id="844" r:id="rId136"/>
    <p:sldId id="845" r:id="rId137"/>
    <p:sldId id="846" r:id="rId138"/>
    <p:sldId id="847" r:id="rId139"/>
    <p:sldId id="848" r:id="rId140"/>
    <p:sldId id="840" r:id="rId141"/>
    <p:sldId id="841" r:id="rId142"/>
    <p:sldId id="813" r:id="rId143"/>
    <p:sldId id="814" r:id="rId144"/>
    <p:sldId id="815" r:id="rId145"/>
    <p:sldId id="832" r:id="rId146"/>
    <p:sldId id="797" r:id="rId147"/>
    <p:sldId id="798" r:id="rId148"/>
    <p:sldId id="833" r:id="rId149"/>
    <p:sldId id="800" r:id="rId150"/>
    <p:sldId id="403" r:id="rId151"/>
  </p:sldIdLst>
  <p:sldSz cx="9144000" cy="6858000" type="screen4x3"/>
  <p:notesSz cx="6400800" cy="8686800"/>
  <p:defaultTextStyle>
    <a:defPPr>
      <a:defRPr lang="en-US"/>
    </a:defPPr>
    <a:lvl1pPr algn="l" rtl="0" fontAlgn="base">
      <a:spcBef>
        <a:spcPct val="0"/>
      </a:spcBef>
      <a:spcAft>
        <a:spcPct val="0"/>
      </a:spcAft>
      <a:defRPr kumimoji="1" kern="1200">
        <a:solidFill>
          <a:schemeClr val="tx1"/>
        </a:solidFill>
        <a:latin typeface="Arial" pitchFamily="34" charset="0"/>
        <a:ea typeface="新細明體" pitchFamily="18" charset="-120"/>
        <a:cs typeface="Arial" pitchFamily="34" charset="0"/>
      </a:defRPr>
    </a:lvl1pPr>
    <a:lvl2pPr marL="457200" algn="l" rtl="0" fontAlgn="base">
      <a:spcBef>
        <a:spcPct val="0"/>
      </a:spcBef>
      <a:spcAft>
        <a:spcPct val="0"/>
      </a:spcAft>
      <a:defRPr kumimoji="1" kern="1200">
        <a:solidFill>
          <a:schemeClr val="tx1"/>
        </a:solidFill>
        <a:latin typeface="Arial" pitchFamily="34" charset="0"/>
        <a:ea typeface="新細明體" pitchFamily="18" charset="-120"/>
        <a:cs typeface="Arial" pitchFamily="34" charset="0"/>
      </a:defRPr>
    </a:lvl2pPr>
    <a:lvl3pPr marL="914400" algn="l" rtl="0" fontAlgn="base">
      <a:spcBef>
        <a:spcPct val="0"/>
      </a:spcBef>
      <a:spcAft>
        <a:spcPct val="0"/>
      </a:spcAft>
      <a:defRPr kumimoji="1" kern="1200">
        <a:solidFill>
          <a:schemeClr val="tx1"/>
        </a:solidFill>
        <a:latin typeface="Arial" pitchFamily="34" charset="0"/>
        <a:ea typeface="新細明體" pitchFamily="18" charset="-120"/>
        <a:cs typeface="Arial" pitchFamily="34" charset="0"/>
      </a:defRPr>
    </a:lvl3pPr>
    <a:lvl4pPr marL="1371600" algn="l" rtl="0" fontAlgn="base">
      <a:spcBef>
        <a:spcPct val="0"/>
      </a:spcBef>
      <a:spcAft>
        <a:spcPct val="0"/>
      </a:spcAft>
      <a:defRPr kumimoji="1" kern="1200">
        <a:solidFill>
          <a:schemeClr val="tx1"/>
        </a:solidFill>
        <a:latin typeface="Arial" pitchFamily="34" charset="0"/>
        <a:ea typeface="新細明體" pitchFamily="18" charset="-120"/>
        <a:cs typeface="Arial" pitchFamily="34" charset="0"/>
      </a:defRPr>
    </a:lvl4pPr>
    <a:lvl5pPr marL="1828800" algn="l" rtl="0" fontAlgn="base">
      <a:spcBef>
        <a:spcPct val="0"/>
      </a:spcBef>
      <a:spcAft>
        <a:spcPct val="0"/>
      </a:spcAft>
      <a:defRPr kumimoji="1" kern="1200">
        <a:solidFill>
          <a:schemeClr val="tx1"/>
        </a:solidFill>
        <a:latin typeface="Arial" pitchFamily="34" charset="0"/>
        <a:ea typeface="新細明體" pitchFamily="18" charset="-120"/>
        <a:cs typeface="Arial" pitchFamily="34" charset="0"/>
      </a:defRPr>
    </a:lvl5pPr>
    <a:lvl6pPr marL="2286000" algn="l" defTabSz="914400" rtl="0" eaLnBrk="1" latinLnBrk="0" hangingPunct="1">
      <a:defRPr kumimoji="1" kern="1200">
        <a:solidFill>
          <a:schemeClr val="tx1"/>
        </a:solidFill>
        <a:latin typeface="Arial" pitchFamily="34" charset="0"/>
        <a:ea typeface="新細明體" pitchFamily="18" charset="-120"/>
        <a:cs typeface="Arial" pitchFamily="34" charset="0"/>
      </a:defRPr>
    </a:lvl6pPr>
    <a:lvl7pPr marL="2743200" algn="l" defTabSz="914400" rtl="0" eaLnBrk="1" latinLnBrk="0" hangingPunct="1">
      <a:defRPr kumimoji="1" kern="1200">
        <a:solidFill>
          <a:schemeClr val="tx1"/>
        </a:solidFill>
        <a:latin typeface="Arial" pitchFamily="34" charset="0"/>
        <a:ea typeface="新細明體" pitchFamily="18" charset="-120"/>
        <a:cs typeface="Arial" pitchFamily="34" charset="0"/>
      </a:defRPr>
    </a:lvl7pPr>
    <a:lvl8pPr marL="3200400" algn="l" defTabSz="914400" rtl="0" eaLnBrk="1" latinLnBrk="0" hangingPunct="1">
      <a:defRPr kumimoji="1" kern="1200">
        <a:solidFill>
          <a:schemeClr val="tx1"/>
        </a:solidFill>
        <a:latin typeface="Arial" pitchFamily="34" charset="0"/>
        <a:ea typeface="新細明體" pitchFamily="18" charset="-120"/>
        <a:cs typeface="Arial" pitchFamily="34" charset="0"/>
      </a:defRPr>
    </a:lvl8pPr>
    <a:lvl9pPr marL="3657600" algn="l" defTabSz="914400" rtl="0" eaLnBrk="1" latinLnBrk="0" hangingPunct="1">
      <a:defRPr kumimoji="1" kern="1200">
        <a:solidFill>
          <a:schemeClr val="tx1"/>
        </a:solidFill>
        <a:latin typeface="Arial" pitchFamily="34" charset="0"/>
        <a:ea typeface="新細明體" pitchFamily="18" charset="-120"/>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9D9D9D"/>
    <a:srgbClr val="A7A7A7"/>
    <a:srgbClr val="B2B2B2"/>
    <a:srgbClr val="E51F95"/>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643" autoAdjust="0"/>
    <p:restoredTop sz="95754" autoAdjust="0"/>
  </p:normalViewPr>
  <p:slideViewPr>
    <p:cSldViewPr>
      <p:cViewPr varScale="1">
        <p:scale>
          <a:sx n="60" d="100"/>
          <a:sy n="60" d="100"/>
        </p:scale>
        <p:origin x="-252" y="-84"/>
      </p:cViewPr>
      <p:guideLst>
        <p:guide orient="horz" pos="2160"/>
        <p:guide pos="2880"/>
      </p:guideLst>
    </p:cSldViewPr>
  </p:slideViewPr>
  <p:outlineViewPr>
    <p:cViewPr>
      <p:scale>
        <a:sx n="33" d="100"/>
        <a:sy n="33" d="100"/>
      </p:scale>
      <p:origin x="0" y="15042"/>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5.xml"/><Relationship Id="rId117" Type="http://schemas.openxmlformats.org/officeDocument/2006/relationships/slide" Target="slides/slide96.xml"/><Relationship Id="rId21" Type="http://schemas.openxmlformats.org/officeDocument/2006/relationships/slideMaster" Target="slideMasters/slideMaster21.xml"/><Relationship Id="rId42" Type="http://schemas.openxmlformats.org/officeDocument/2006/relationships/slide" Target="slides/slide21.xml"/><Relationship Id="rId47" Type="http://schemas.openxmlformats.org/officeDocument/2006/relationships/slide" Target="slides/slide26.xml"/><Relationship Id="rId63" Type="http://schemas.openxmlformats.org/officeDocument/2006/relationships/slide" Target="slides/slide42.xml"/><Relationship Id="rId68" Type="http://schemas.openxmlformats.org/officeDocument/2006/relationships/slide" Target="slides/slide47.xml"/><Relationship Id="rId84" Type="http://schemas.openxmlformats.org/officeDocument/2006/relationships/slide" Target="slides/slide63.xml"/><Relationship Id="rId89" Type="http://schemas.openxmlformats.org/officeDocument/2006/relationships/slide" Target="slides/slide68.xml"/><Relationship Id="rId112" Type="http://schemas.openxmlformats.org/officeDocument/2006/relationships/slide" Target="slides/slide91.xml"/><Relationship Id="rId133" Type="http://schemas.openxmlformats.org/officeDocument/2006/relationships/slide" Target="slides/slide112.xml"/><Relationship Id="rId138" Type="http://schemas.openxmlformats.org/officeDocument/2006/relationships/slide" Target="slides/slide117.xml"/><Relationship Id="rId154" Type="http://schemas.openxmlformats.org/officeDocument/2006/relationships/viewProps" Target="viewProps.xml"/><Relationship Id="rId16" Type="http://schemas.openxmlformats.org/officeDocument/2006/relationships/slideMaster" Target="slideMasters/slideMaster16.xml"/><Relationship Id="rId107" Type="http://schemas.openxmlformats.org/officeDocument/2006/relationships/slide" Target="slides/slide86.xml"/><Relationship Id="rId11" Type="http://schemas.openxmlformats.org/officeDocument/2006/relationships/slideMaster" Target="slideMasters/slideMaster11.xml"/><Relationship Id="rId32" Type="http://schemas.openxmlformats.org/officeDocument/2006/relationships/slide" Target="slides/slide11.xml"/><Relationship Id="rId37" Type="http://schemas.openxmlformats.org/officeDocument/2006/relationships/slide" Target="slides/slide16.xml"/><Relationship Id="rId53" Type="http://schemas.openxmlformats.org/officeDocument/2006/relationships/slide" Target="slides/slide32.xml"/><Relationship Id="rId58" Type="http://schemas.openxmlformats.org/officeDocument/2006/relationships/slide" Target="slides/slide37.xml"/><Relationship Id="rId74" Type="http://schemas.openxmlformats.org/officeDocument/2006/relationships/slide" Target="slides/slide53.xml"/><Relationship Id="rId79" Type="http://schemas.openxmlformats.org/officeDocument/2006/relationships/slide" Target="slides/slide58.xml"/><Relationship Id="rId102" Type="http://schemas.openxmlformats.org/officeDocument/2006/relationships/slide" Target="slides/slide81.xml"/><Relationship Id="rId123" Type="http://schemas.openxmlformats.org/officeDocument/2006/relationships/slide" Target="slides/slide102.xml"/><Relationship Id="rId128" Type="http://schemas.openxmlformats.org/officeDocument/2006/relationships/slide" Target="slides/slide107.xml"/><Relationship Id="rId144" Type="http://schemas.openxmlformats.org/officeDocument/2006/relationships/slide" Target="slides/slide123.xml"/><Relationship Id="rId149" Type="http://schemas.openxmlformats.org/officeDocument/2006/relationships/slide" Target="slides/slide128.xml"/><Relationship Id="rId5" Type="http://schemas.openxmlformats.org/officeDocument/2006/relationships/slideMaster" Target="slideMasters/slideMaster5.xml"/><Relationship Id="rId90" Type="http://schemas.openxmlformats.org/officeDocument/2006/relationships/slide" Target="slides/slide69.xml"/><Relationship Id="rId95" Type="http://schemas.openxmlformats.org/officeDocument/2006/relationships/slide" Target="slides/slide74.xml"/><Relationship Id="rId22" Type="http://schemas.openxmlformats.org/officeDocument/2006/relationships/slide" Target="slides/slide1.xml"/><Relationship Id="rId27" Type="http://schemas.openxmlformats.org/officeDocument/2006/relationships/slide" Target="slides/slide6.xml"/><Relationship Id="rId43" Type="http://schemas.openxmlformats.org/officeDocument/2006/relationships/slide" Target="slides/slide22.xml"/><Relationship Id="rId48" Type="http://schemas.openxmlformats.org/officeDocument/2006/relationships/slide" Target="slides/slide27.xml"/><Relationship Id="rId64" Type="http://schemas.openxmlformats.org/officeDocument/2006/relationships/slide" Target="slides/slide43.xml"/><Relationship Id="rId69" Type="http://schemas.openxmlformats.org/officeDocument/2006/relationships/slide" Target="slides/slide48.xml"/><Relationship Id="rId113" Type="http://schemas.openxmlformats.org/officeDocument/2006/relationships/slide" Target="slides/slide92.xml"/><Relationship Id="rId118" Type="http://schemas.openxmlformats.org/officeDocument/2006/relationships/slide" Target="slides/slide97.xml"/><Relationship Id="rId134" Type="http://schemas.openxmlformats.org/officeDocument/2006/relationships/slide" Target="slides/slide113.xml"/><Relationship Id="rId139" Type="http://schemas.openxmlformats.org/officeDocument/2006/relationships/slide" Target="slides/slide118.xml"/><Relationship Id="rId80" Type="http://schemas.openxmlformats.org/officeDocument/2006/relationships/slide" Target="slides/slide59.xml"/><Relationship Id="rId85" Type="http://schemas.openxmlformats.org/officeDocument/2006/relationships/slide" Target="slides/slide64.xml"/><Relationship Id="rId150" Type="http://schemas.openxmlformats.org/officeDocument/2006/relationships/slide" Target="slides/slide129.xml"/><Relationship Id="rId155" Type="http://schemas.openxmlformats.org/officeDocument/2006/relationships/theme" Target="theme/theme1.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slide" Target="slides/slide46.xml"/><Relationship Id="rId103" Type="http://schemas.openxmlformats.org/officeDocument/2006/relationships/slide" Target="slides/slide82.xml"/><Relationship Id="rId108" Type="http://schemas.openxmlformats.org/officeDocument/2006/relationships/slide" Target="slides/slide87.xml"/><Relationship Id="rId116" Type="http://schemas.openxmlformats.org/officeDocument/2006/relationships/slide" Target="slides/slide95.xml"/><Relationship Id="rId124" Type="http://schemas.openxmlformats.org/officeDocument/2006/relationships/slide" Target="slides/slide103.xml"/><Relationship Id="rId129" Type="http://schemas.openxmlformats.org/officeDocument/2006/relationships/slide" Target="slides/slide108.xml"/><Relationship Id="rId137" Type="http://schemas.openxmlformats.org/officeDocument/2006/relationships/slide" Target="slides/slide116.xml"/><Relationship Id="rId20" Type="http://schemas.openxmlformats.org/officeDocument/2006/relationships/slideMaster" Target="slideMasters/slideMaster20.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 Id="rId70" Type="http://schemas.openxmlformats.org/officeDocument/2006/relationships/slide" Target="slides/slide49.xml"/><Relationship Id="rId75" Type="http://schemas.openxmlformats.org/officeDocument/2006/relationships/slide" Target="slides/slide54.xml"/><Relationship Id="rId83" Type="http://schemas.openxmlformats.org/officeDocument/2006/relationships/slide" Target="slides/slide62.xml"/><Relationship Id="rId88" Type="http://schemas.openxmlformats.org/officeDocument/2006/relationships/slide" Target="slides/slide67.xml"/><Relationship Id="rId91" Type="http://schemas.openxmlformats.org/officeDocument/2006/relationships/slide" Target="slides/slide70.xml"/><Relationship Id="rId96" Type="http://schemas.openxmlformats.org/officeDocument/2006/relationships/slide" Target="slides/slide75.xml"/><Relationship Id="rId111" Type="http://schemas.openxmlformats.org/officeDocument/2006/relationships/slide" Target="slides/slide90.xml"/><Relationship Id="rId132" Type="http://schemas.openxmlformats.org/officeDocument/2006/relationships/slide" Target="slides/slide111.xml"/><Relationship Id="rId140" Type="http://schemas.openxmlformats.org/officeDocument/2006/relationships/slide" Target="slides/slide119.xml"/><Relationship Id="rId145" Type="http://schemas.openxmlformats.org/officeDocument/2006/relationships/slide" Target="slides/slide124.xml"/><Relationship Id="rId15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6" Type="http://schemas.openxmlformats.org/officeDocument/2006/relationships/slide" Target="slides/slide85.xml"/><Relationship Id="rId114" Type="http://schemas.openxmlformats.org/officeDocument/2006/relationships/slide" Target="slides/slide93.xml"/><Relationship Id="rId119" Type="http://schemas.openxmlformats.org/officeDocument/2006/relationships/slide" Target="slides/slide98.xml"/><Relationship Id="rId127" Type="http://schemas.openxmlformats.org/officeDocument/2006/relationships/slide" Target="slides/slide106.xml"/><Relationship Id="rId10" Type="http://schemas.openxmlformats.org/officeDocument/2006/relationships/slideMaster" Target="slideMasters/slideMaster10.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slide" Target="slides/slide52.xml"/><Relationship Id="rId78" Type="http://schemas.openxmlformats.org/officeDocument/2006/relationships/slide" Target="slides/slide57.xml"/><Relationship Id="rId81" Type="http://schemas.openxmlformats.org/officeDocument/2006/relationships/slide" Target="slides/slide60.xml"/><Relationship Id="rId86" Type="http://schemas.openxmlformats.org/officeDocument/2006/relationships/slide" Target="slides/slide65.xml"/><Relationship Id="rId94" Type="http://schemas.openxmlformats.org/officeDocument/2006/relationships/slide" Target="slides/slide73.xml"/><Relationship Id="rId99" Type="http://schemas.openxmlformats.org/officeDocument/2006/relationships/slide" Target="slides/slide78.xml"/><Relationship Id="rId101" Type="http://schemas.openxmlformats.org/officeDocument/2006/relationships/slide" Target="slides/slide80.xml"/><Relationship Id="rId122" Type="http://schemas.openxmlformats.org/officeDocument/2006/relationships/slide" Target="slides/slide101.xml"/><Relationship Id="rId130" Type="http://schemas.openxmlformats.org/officeDocument/2006/relationships/slide" Target="slides/slide109.xml"/><Relationship Id="rId135" Type="http://schemas.openxmlformats.org/officeDocument/2006/relationships/slide" Target="slides/slide114.xml"/><Relationship Id="rId143" Type="http://schemas.openxmlformats.org/officeDocument/2006/relationships/slide" Target="slides/slide122.xml"/><Relationship Id="rId148" Type="http://schemas.openxmlformats.org/officeDocument/2006/relationships/slide" Target="slides/slide127.xml"/><Relationship Id="rId151" Type="http://schemas.openxmlformats.org/officeDocument/2006/relationships/slide" Target="slides/slide130.xml"/><Relationship Id="rId156"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8.xml"/><Relationship Id="rId109" Type="http://schemas.openxmlformats.org/officeDocument/2006/relationships/slide" Target="slides/slide8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slide" Target="slides/slide55.xml"/><Relationship Id="rId97" Type="http://schemas.openxmlformats.org/officeDocument/2006/relationships/slide" Target="slides/slide76.xml"/><Relationship Id="rId104" Type="http://schemas.openxmlformats.org/officeDocument/2006/relationships/slide" Target="slides/slide83.xml"/><Relationship Id="rId120" Type="http://schemas.openxmlformats.org/officeDocument/2006/relationships/slide" Target="slides/slide99.xml"/><Relationship Id="rId125" Type="http://schemas.openxmlformats.org/officeDocument/2006/relationships/slide" Target="slides/slide104.xml"/><Relationship Id="rId141" Type="http://schemas.openxmlformats.org/officeDocument/2006/relationships/slide" Target="slides/slide120.xml"/><Relationship Id="rId146" Type="http://schemas.openxmlformats.org/officeDocument/2006/relationships/slide" Target="slides/slide125.xml"/><Relationship Id="rId7" Type="http://schemas.openxmlformats.org/officeDocument/2006/relationships/slideMaster" Target="slideMasters/slideMaster7.xml"/><Relationship Id="rId71" Type="http://schemas.openxmlformats.org/officeDocument/2006/relationships/slide" Target="slides/slide50.xml"/><Relationship Id="rId92" Type="http://schemas.openxmlformats.org/officeDocument/2006/relationships/slide" Target="slides/slide71.xml"/><Relationship Id="rId2" Type="http://schemas.openxmlformats.org/officeDocument/2006/relationships/slideMaster" Target="slideMasters/slideMaster2.xml"/><Relationship Id="rId29" Type="http://schemas.openxmlformats.org/officeDocument/2006/relationships/slide" Target="slides/slide8.xml"/><Relationship Id="rId24" Type="http://schemas.openxmlformats.org/officeDocument/2006/relationships/slide" Target="slides/slide3.xml"/><Relationship Id="rId40" Type="http://schemas.openxmlformats.org/officeDocument/2006/relationships/slide" Target="slides/slide19.xml"/><Relationship Id="rId45" Type="http://schemas.openxmlformats.org/officeDocument/2006/relationships/slide" Target="slides/slide24.xml"/><Relationship Id="rId66" Type="http://schemas.openxmlformats.org/officeDocument/2006/relationships/slide" Target="slides/slide45.xml"/><Relationship Id="rId87" Type="http://schemas.openxmlformats.org/officeDocument/2006/relationships/slide" Target="slides/slide66.xml"/><Relationship Id="rId110" Type="http://schemas.openxmlformats.org/officeDocument/2006/relationships/slide" Target="slides/slide89.xml"/><Relationship Id="rId115" Type="http://schemas.openxmlformats.org/officeDocument/2006/relationships/slide" Target="slides/slide94.xml"/><Relationship Id="rId131" Type="http://schemas.openxmlformats.org/officeDocument/2006/relationships/slide" Target="slides/slide110.xml"/><Relationship Id="rId136" Type="http://schemas.openxmlformats.org/officeDocument/2006/relationships/slide" Target="slides/slide115.xml"/><Relationship Id="rId61" Type="http://schemas.openxmlformats.org/officeDocument/2006/relationships/slide" Target="slides/slide40.xml"/><Relationship Id="rId82" Type="http://schemas.openxmlformats.org/officeDocument/2006/relationships/slide" Target="slides/slide61.xml"/><Relationship Id="rId152" Type="http://schemas.openxmlformats.org/officeDocument/2006/relationships/notesMaster" Target="notesMasters/notesMaster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9.xml"/><Relationship Id="rId35" Type="http://schemas.openxmlformats.org/officeDocument/2006/relationships/slide" Target="slides/slide14.xml"/><Relationship Id="rId56" Type="http://schemas.openxmlformats.org/officeDocument/2006/relationships/slide" Target="slides/slide35.xml"/><Relationship Id="rId77" Type="http://schemas.openxmlformats.org/officeDocument/2006/relationships/slide" Target="slides/slide56.xml"/><Relationship Id="rId100" Type="http://schemas.openxmlformats.org/officeDocument/2006/relationships/slide" Target="slides/slide79.xml"/><Relationship Id="rId105" Type="http://schemas.openxmlformats.org/officeDocument/2006/relationships/slide" Target="slides/slide84.xml"/><Relationship Id="rId126" Type="http://schemas.openxmlformats.org/officeDocument/2006/relationships/slide" Target="slides/slide105.xml"/><Relationship Id="rId147" Type="http://schemas.openxmlformats.org/officeDocument/2006/relationships/slide" Target="slides/slide126.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slide" Target="slides/slide51.xml"/><Relationship Id="rId93" Type="http://schemas.openxmlformats.org/officeDocument/2006/relationships/slide" Target="slides/slide72.xml"/><Relationship Id="rId98" Type="http://schemas.openxmlformats.org/officeDocument/2006/relationships/slide" Target="slides/slide77.xml"/><Relationship Id="rId121" Type="http://schemas.openxmlformats.org/officeDocument/2006/relationships/slide" Target="slides/slide100.xml"/><Relationship Id="rId142" Type="http://schemas.openxmlformats.org/officeDocument/2006/relationships/slide" Target="slides/slide121.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1" Type="http://schemas.openxmlformats.org/officeDocument/2006/relationships/oleObject" Target="file:///D:\archives\Asia\DotAsia\marketing\2010\newcreates-2009-2010.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Workbook3"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edmon\Desktop\Board%20Retreat%202011\201102%20AGM%20chart%20number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USER\Documents\ASIA\2009%20DotAsia\Domains\ASIA-market_share_by_country-by-2008-12.csv"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USER\Documents\ASIA\2009%20DotAsia\Domains\ASIA-market_share_by_country-by-2008-12.csv" TargetMode="External"/></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Macintosh%20HD:Users:DotAsia:Desktop:asia_net_create_report_20100506.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CA"/>
  <c:chart>
    <c:autoTitleDeleted val="1"/>
    <c:plotArea>
      <c:layout>
        <c:manualLayout>
          <c:layoutTarget val="inner"/>
          <c:xMode val="edge"/>
          <c:yMode val="edge"/>
          <c:x val="0.11265507436570428"/>
          <c:y val="5.0984635692468319E-2"/>
          <c:w val="0.85678937007874134"/>
          <c:h val="0.75068256818774848"/>
        </c:manualLayout>
      </c:layout>
      <c:barChart>
        <c:barDir val="col"/>
        <c:grouping val="clustered"/>
        <c:ser>
          <c:idx val="0"/>
          <c:order val="0"/>
          <c:tx>
            <c:v>New Creates in 2010</c:v>
          </c:tx>
          <c:cat>
            <c:numRef>
              <c:f>Sheet1!$A$15:$A$24</c:f>
              <c:numCache>
                <c:formatCode>mmm/yy</c:formatCode>
                <c:ptCount val="10"/>
                <c:pt idx="0">
                  <c:v>38717</c:v>
                </c:pt>
                <c:pt idx="1">
                  <c:v>38748</c:v>
                </c:pt>
                <c:pt idx="2">
                  <c:v>38776</c:v>
                </c:pt>
                <c:pt idx="3">
                  <c:v>38807</c:v>
                </c:pt>
                <c:pt idx="4">
                  <c:v>38837</c:v>
                </c:pt>
                <c:pt idx="5">
                  <c:v>38868</c:v>
                </c:pt>
                <c:pt idx="6">
                  <c:v>38898</c:v>
                </c:pt>
                <c:pt idx="7">
                  <c:v>38929</c:v>
                </c:pt>
                <c:pt idx="8">
                  <c:v>38960</c:v>
                </c:pt>
                <c:pt idx="9">
                  <c:v>38990</c:v>
                </c:pt>
              </c:numCache>
            </c:numRef>
          </c:cat>
          <c:val>
            <c:numRef>
              <c:f>Sheet1!$B$15:$B$24</c:f>
              <c:numCache>
                <c:formatCode>General</c:formatCode>
                <c:ptCount val="10"/>
                <c:pt idx="0">
                  <c:v>2447</c:v>
                </c:pt>
                <c:pt idx="1">
                  <c:v>2933</c:v>
                </c:pt>
                <c:pt idx="2">
                  <c:v>2920</c:v>
                </c:pt>
                <c:pt idx="3">
                  <c:v>3409</c:v>
                </c:pt>
                <c:pt idx="4">
                  <c:v>3007</c:v>
                </c:pt>
                <c:pt idx="5">
                  <c:v>3209</c:v>
                </c:pt>
                <c:pt idx="6">
                  <c:v>3278</c:v>
                </c:pt>
                <c:pt idx="7">
                  <c:v>3912</c:v>
                </c:pt>
                <c:pt idx="8">
                  <c:v>3796</c:v>
                </c:pt>
                <c:pt idx="9">
                  <c:v>4777</c:v>
                </c:pt>
              </c:numCache>
            </c:numRef>
          </c:val>
        </c:ser>
        <c:axId val="96312704"/>
        <c:axId val="97549696"/>
      </c:barChart>
      <c:dateAx>
        <c:axId val="96312704"/>
        <c:scaling>
          <c:orientation val="minMax"/>
        </c:scaling>
        <c:axPos val="b"/>
        <c:numFmt formatCode="mmm/yy" sourceLinked="1"/>
        <c:tickLblPos val="nextTo"/>
        <c:txPr>
          <a:bodyPr/>
          <a:lstStyle/>
          <a:p>
            <a:pPr>
              <a:defRPr sz="1800"/>
            </a:pPr>
            <a:endParaRPr lang="en-US"/>
          </a:p>
        </c:txPr>
        <c:crossAx val="97549696"/>
        <c:crosses val="autoZero"/>
        <c:auto val="1"/>
        <c:lblOffset val="100"/>
      </c:dateAx>
      <c:valAx>
        <c:axId val="97549696"/>
        <c:scaling>
          <c:orientation val="minMax"/>
        </c:scaling>
        <c:axPos val="l"/>
        <c:majorGridlines/>
        <c:numFmt formatCode="General" sourceLinked="1"/>
        <c:tickLblPos val="nextTo"/>
        <c:txPr>
          <a:bodyPr/>
          <a:lstStyle/>
          <a:p>
            <a:pPr>
              <a:defRPr sz="1800"/>
            </a:pPr>
            <a:endParaRPr lang="en-US"/>
          </a:p>
        </c:txPr>
        <c:crossAx val="96312704"/>
        <c:crosses val="autoZero"/>
        <c:crossBetween val="between"/>
      </c:valAx>
    </c:plotArea>
    <c:plotVisOnly val="1"/>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CA"/>
  <c:style val="18"/>
  <c:chart>
    <c:view3D>
      <c:perspective val="30"/>
    </c:view3D>
    <c:plotArea>
      <c:layout/>
      <c:bar3DChart>
        <c:barDir val="col"/>
        <c:grouping val="standard"/>
        <c:ser>
          <c:idx val="0"/>
          <c:order val="0"/>
          <c:tx>
            <c:strRef>
              <c:f>Sheet1!$B$1</c:f>
              <c:strCache>
                <c:ptCount val="1"/>
                <c:pt idx="0">
                  <c:v>2009</c:v>
                </c:pt>
              </c:strCache>
            </c:strRef>
          </c:tx>
          <c:spPr>
            <a:solidFill>
              <a:schemeClr val="bg1">
                <a:lumMod val="75000"/>
              </a:schemeClr>
            </a:solidFill>
          </c:spPr>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Sheet1!$B$2:$B$13</c:f>
              <c:numCache>
                <c:formatCode>General</c:formatCode>
                <c:ptCount val="12"/>
                <c:pt idx="0">
                  <c:v>2772</c:v>
                </c:pt>
                <c:pt idx="1">
                  <c:v>2522</c:v>
                </c:pt>
                <c:pt idx="2">
                  <c:v>2876</c:v>
                </c:pt>
                <c:pt idx="3">
                  <c:v>2626</c:v>
                </c:pt>
                <c:pt idx="4">
                  <c:v>2512</c:v>
                </c:pt>
                <c:pt idx="5">
                  <c:v>2798</c:v>
                </c:pt>
                <c:pt idx="6">
                  <c:v>2772</c:v>
                </c:pt>
                <c:pt idx="7">
                  <c:v>2816</c:v>
                </c:pt>
                <c:pt idx="8">
                  <c:v>2883</c:v>
                </c:pt>
                <c:pt idx="9">
                  <c:v>2960</c:v>
                </c:pt>
                <c:pt idx="10">
                  <c:v>2679</c:v>
                </c:pt>
                <c:pt idx="11">
                  <c:v>2537</c:v>
                </c:pt>
              </c:numCache>
            </c:numRef>
          </c:val>
        </c:ser>
        <c:ser>
          <c:idx val="1"/>
          <c:order val="1"/>
          <c:tx>
            <c:strRef>
              <c:f>Sheet1!$C$1</c:f>
              <c:strCache>
                <c:ptCount val="1"/>
                <c:pt idx="0">
                  <c:v>2010</c:v>
                </c:pt>
              </c:strCache>
            </c:strRef>
          </c:tx>
          <c:spPr>
            <a:solidFill>
              <a:schemeClr val="accent6">
                <a:lumMod val="60000"/>
                <a:lumOff val="40000"/>
              </a:schemeClr>
            </a:solidFill>
          </c:spPr>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Sheet1!$C$2:$C$13</c:f>
              <c:numCache>
                <c:formatCode>General</c:formatCode>
                <c:ptCount val="12"/>
                <c:pt idx="0">
                  <c:v>2447</c:v>
                </c:pt>
                <c:pt idx="1">
                  <c:v>2033</c:v>
                </c:pt>
                <c:pt idx="2">
                  <c:v>2920</c:v>
                </c:pt>
                <c:pt idx="3">
                  <c:v>3409</c:v>
                </c:pt>
                <c:pt idx="4">
                  <c:v>3007</c:v>
                </c:pt>
                <c:pt idx="5">
                  <c:v>3209</c:v>
                </c:pt>
                <c:pt idx="6">
                  <c:v>3278</c:v>
                </c:pt>
                <c:pt idx="7">
                  <c:v>3912</c:v>
                </c:pt>
                <c:pt idx="8">
                  <c:v>3796</c:v>
                </c:pt>
                <c:pt idx="9">
                  <c:v>4777</c:v>
                </c:pt>
                <c:pt idx="10">
                  <c:v>4978</c:v>
                </c:pt>
                <c:pt idx="11">
                  <c:v>4117</c:v>
                </c:pt>
              </c:numCache>
            </c:numRef>
          </c:val>
        </c:ser>
        <c:ser>
          <c:idx val="2"/>
          <c:order val="2"/>
          <c:tx>
            <c:strRef>
              <c:f>Sheet1!$D$1</c:f>
              <c:strCache>
                <c:ptCount val="1"/>
                <c:pt idx="0">
                  <c:v>2011</c:v>
                </c:pt>
              </c:strCache>
            </c:strRef>
          </c:tx>
          <c:spPr>
            <a:solidFill>
              <a:schemeClr val="accent5">
                <a:lumMod val="60000"/>
                <a:lumOff val="40000"/>
              </a:schemeClr>
            </a:solidFill>
          </c:spPr>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Sheet1!$D$2:$D$13</c:f>
              <c:numCache>
                <c:formatCode>General</c:formatCode>
                <c:ptCount val="12"/>
                <c:pt idx="0">
                  <c:v>3917</c:v>
                </c:pt>
                <c:pt idx="1">
                  <c:v>3264</c:v>
                </c:pt>
              </c:numCache>
            </c:numRef>
          </c:val>
        </c:ser>
        <c:shape val="box"/>
        <c:axId val="92320512"/>
        <c:axId val="92322048"/>
        <c:axId val="60239872"/>
      </c:bar3DChart>
      <c:catAx>
        <c:axId val="92320512"/>
        <c:scaling>
          <c:orientation val="minMax"/>
        </c:scaling>
        <c:axPos val="b"/>
        <c:tickLblPos val="nextTo"/>
        <c:txPr>
          <a:bodyPr/>
          <a:lstStyle/>
          <a:p>
            <a:pPr>
              <a:defRPr sz="1500"/>
            </a:pPr>
            <a:endParaRPr lang="en-US"/>
          </a:p>
        </c:txPr>
        <c:crossAx val="92322048"/>
        <c:crosses val="autoZero"/>
        <c:auto val="1"/>
        <c:lblAlgn val="ctr"/>
        <c:lblOffset val="100"/>
      </c:catAx>
      <c:valAx>
        <c:axId val="92322048"/>
        <c:scaling>
          <c:orientation val="minMax"/>
        </c:scaling>
        <c:axPos val="l"/>
        <c:majorGridlines/>
        <c:numFmt formatCode="General" sourceLinked="1"/>
        <c:tickLblPos val="nextTo"/>
        <c:txPr>
          <a:bodyPr/>
          <a:lstStyle/>
          <a:p>
            <a:pPr>
              <a:defRPr sz="1500"/>
            </a:pPr>
            <a:endParaRPr lang="en-US"/>
          </a:p>
        </c:txPr>
        <c:crossAx val="92320512"/>
        <c:crosses val="autoZero"/>
        <c:crossBetween val="between"/>
      </c:valAx>
      <c:serAx>
        <c:axId val="60239872"/>
        <c:scaling>
          <c:orientation val="minMax"/>
        </c:scaling>
        <c:delete val="1"/>
        <c:axPos val="b"/>
        <c:tickLblPos val="none"/>
        <c:crossAx val="92322048"/>
        <c:crosses val="autoZero"/>
      </c:serAx>
    </c:plotArea>
    <c:legend>
      <c:legendPos val="r"/>
      <c:layout/>
      <c:txPr>
        <a:bodyPr/>
        <a:lstStyle/>
        <a:p>
          <a:pPr>
            <a:defRPr sz="1500"/>
          </a:pPr>
          <a:endParaRPr lang="en-US"/>
        </a:p>
      </c:txPr>
    </c:legend>
    <c:plotVisOnly val="1"/>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CA"/>
  <c:chart>
    <c:plotArea>
      <c:layout>
        <c:manualLayout>
          <c:layoutTarget val="inner"/>
          <c:xMode val="edge"/>
          <c:yMode val="edge"/>
          <c:x val="9.2752033783084248E-2"/>
          <c:y val="2.6866351324959185E-2"/>
          <c:w val="0.87757431693251065"/>
          <c:h val="0.85003072438086802"/>
        </c:manualLayout>
      </c:layout>
      <c:lineChart>
        <c:grouping val="standard"/>
        <c:ser>
          <c:idx val="0"/>
          <c:order val="0"/>
          <c:tx>
            <c:strRef>
              <c:f>Sheet2!$B$1</c:f>
              <c:strCache>
                <c:ptCount val="1"/>
                <c:pt idx="0">
                  <c:v>New Creates</c:v>
                </c:pt>
              </c:strCache>
            </c:strRef>
          </c:tx>
          <c:spPr>
            <a:ln w="57150"/>
          </c:spPr>
          <c:marker>
            <c:symbol val="none"/>
          </c:marker>
          <c:cat>
            <c:numRef>
              <c:f>Sheet2!$A$2:$A$27</c:f>
              <c:numCache>
                <c:formatCode>mmm/yy</c:formatCode>
                <c:ptCount val="26"/>
                <c:pt idx="0">
                  <c:v>38352</c:v>
                </c:pt>
                <c:pt idx="1">
                  <c:v>38383</c:v>
                </c:pt>
                <c:pt idx="2">
                  <c:v>38411</c:v>
                </c:pt>
                <c:pt idx="3">
                  <c:v>38442</c:v>
                </c:pt>
                <c:pt idx="4">
                  <c:v>38472</c:v>
                </c:pt>
                <c:pt idx="5">
                  <c:v>38503</c:v>
                </c:pt>
                <c:pt idx="6">
                  <c:v>38533</c:v>
                </c:pt>
                <c:pt idx="7">
                  <c:v>38564</c:v>
                </c:pt>
                <c:pt idx="8">
                  <c:v>38595</c:v>
                </c:pt>
                <c:pt idx="9">
                  <c:v>38625</c:v>
                </c:pt>
                <c:pt idx="10">
                  <c:v>38656</c:v>
                </c:pt>
                <c:pt idx="11">
                  <c:v>38686</c:v>
                </c:pt>
                <c:pt idx="12">
                  <c:v>38717</c:v>
                </c:pt>
                <c:pt idx="13">
                  <c:v>38748</c:v>
                </c:pt>
                <c:pt idx="14">
                  <c:v>38776</c:v>
                </c:pt>
                <c:pt idx="15">
                  <c:v>38807</c:v>
                </c:pt>
                <c:pt idx="16">
                  <c:v>38837</c:v>
                </c:pt>
                <c:pt idx="17">
                  <c:v>38868</c:v>
                </c:pt>
                <c:pt idx="18">
                  <c:v>38898</c:v>
                </c:pt>
                <c:pt idx="19">
                  <c:v>38929</c:v>
                </c:pt>
                <c:pt idx="20">
                  <c:v>38960</c:v>
                </c:pt>
                <c:pt idx="21">
                  <c:v>38990</c:v>
                </c:pt>
                <c:pt idx="22">
                  <c:v>39021</c:v>
                </c:pt>
                <c:pt idx="23">
                  <c:v>39051</c:v>
                </c:pt>
                <c:pt idx="24">
                  <c:v>39082</c:v>
                </c:pt>
                <c:pt idx="25">
                  <c:v>39113</c:v>
                </c:pt>
              </c:numCache>
            </c:numRef>
          </c:cat>
          <c:val>
            <c:numRef>
              <c:f>Sheet2!$B$2:$B$27</c:f>
              <c:numCache>
                <c:formatCode>General</c:formatCode>
                <c:ptCount val="26"/>
                <c:pt idx="0">
                  <c:v>2772</c:v>
                </c:pt>
                <c:pt idx="1">
                  <c:v>2522</c:v>
                </c:pt>
                <c:pt idx="2">
                  <c:v>2876</c:v>
                </c:pt>
                <c:pt idx="3">
                  <c:v>2626</c:v>
                </c:pt>
                <c:pt idx="4">
                  <c:v>2512</c:v>
                </c:pt>
                <c:pt idx="5">
                  <c:v>2798</c:v>
                </c:pt>
                <c:pt idx="6">
                  <c:v>2772</c:v>
                </c:pt>
                <c:pt idx="7">
                  <c:v>2816</c:v>
                </c:pt>
                <c:pt idx="8">
                  <c:v>2883</c:v>
                </c:pt>
                <c:pt idx="9">
                  <c:v>2960</c:v>
                </c:pt>
                <c:pt idx="10">
                  <c:v>2679</c:v>
                </c:pt>
                <c:pt idx="11">
                  <c:v>2537</c:v>
                </c:pt>
                <c:pt idx="12">
                  <c:v>2447</c:v>
                </c:pt>
                <c:pt idx="13">
                  <c:v>2033</c:v>
                </c:pt>
                <c:pt idx="14">
                  <c:v>2920</c:v>
                </c:pt>
                <c:pt idx="15">
                  <c:v>3409</c:v>
                </c:pt>
                <c:pt idx="16">
                  <c:v>3007</c:v>
                </c:pt>
                <c:pt idx="17">
                  <c:v>3209</c:v>
                </c:pt>
                <c:pt idx="18">
                  <c:v>3278</c:v>
                </c:pt>
                <c:pt idx="19">
                  <c:v>3912</c:v>
                </c:pt>
                <c:pt idx="20">
                  <c:v>3796</c:v>
                </c:pt>
                <c:pt idx="21">
                  <c:v>4777</c:v>
                </c:pt>
                <c:pt idx="22">
                  <c:v>4978</c:v>
                </c:pt>
                <c:pt idx="23">
                  <c:v>4117</c:v>
                </c:pt>
                <c:pt idx="24">
                  <c:v>3917</c:v>
                </c:pt>
                <c:pt idx="25">
                  <c:v>5029</c:v>
                </c:pt>
              </c:numCache>
            </c:numRef>
          </c:val>
        </c:ser>
        <c:ser>
          <c:idx val="1"/>
          <c:order val="1"/>
          <c:tx>
            <c:strRef>
              <c:f>Sheet2!$C$1</c:f>
              <c:strCache>
                <c:ptCount val="1"/>
                <c:pt idx="0">
                  <c:v>Projected</c:v>
                </c:pt>
              </c:strCache>
            </c:strRef>
          </c:tx>
          <c:marker>
            <c:symbol val="none"/>
          </c:marker>
          <c:cat>
            <c:numRef>
              <c:f>Sheet2!$A$2:$A$27</c:f>
              <c:numCache>
                <c:formatCode>mmm/yy</c:formatCode>
                <c:ptCount val="26"/>
                <c:pt idx="0">
                  <c:v>38352</c:v>
                </c:pt>
                <c:pt idx="1">
                  <c:v>38383</c:v>
                </c:pt>
                <c:pt idx="2">
                  <c:v>38411</c:v>
                </c:pt>
                <c:pt idx="3">
                  <c:v>38442</c:v>
                </c:pt>
                <c:pt idx="4">
                  <c:v>38472</c:v>
                </c:pt>
                <c:pt idx="5">
                  <c:v>38503</c:v>
                </c:pt>
                <c:pt idx="6">
                  <c:v>38533</c:v>
                </c:pt>
                <c:pt idx="7">
                  <c:v>38564</c:v>
                </c:pt>
                <c:pt idx="8">
                  <c:v>38595</c:v>
                </c:pt>
                <c:pt idx="9">
                  <c:v>38625</c:v>
                </c:pt>
                <c:pt idx="10">
                  <c:v>38656</c:v>
                </c:pt>
                <c:pt idx="11">
                  <c:v>38686</c:v>
                </c:pt>
                <c:pt idx="12">
                  <c:v>38717</c:v>
                </c:pt>
                <c:pt idx="13">
                  <c:v>38748</c:v>
                </c:pt>
                <c:pt idx="14">
                  <c:v>38776</c:v>
                </c:pt>
                <c:pt idx="15">
                  <c:v>38807</c:v>
                </c:pt>
                <c:pt idx="16">
                  <c:v>38837</c:v>
                </c:pt>
                <c:pt idx="17">
                  <c:v>38868</c:v>
                </c:pt>
                <c:pt idx="18">
                  <c:v>38898</c:v>
                </c:pt>
                <c:pt idx="19">
                  <c:v>38929</c:v>
                </c:pt>
                <c:pt idx="20">
                  <c:v>38960</c:v>
                </c:pt>
                <c:pt idx="21">
                  <c:v>38990</c:v>
                </c:pt>
                <c:pt idx="22">
                  <c:v>39021</c:v>
                </c:pt>
                <c:pt idx="23">
                  <c:v>39051</c:v>
                </c:pt>
                <c:pt idx="24">
                  <c:v>39082</c:v>
                </c:pt>
                <c:pt idx="25">
                  <c:v>39113</c:v>
                </c:pt>
              </c:numCache>
            </c:numRef>
          </c:cat>
          <c:val>
            <c:numRef>
              <c:f>Sheet2!$C$2:$C$27</c:f>
              <c:numCache>
                <c:formatCode>General</c:formatCode>
                <c:ptCount val="26"/>
                <c:pt idx="15">
                  <c:v>2730</c:v>
                </c:pt>
                <c:pt idx="16">
                  <c:v>2812</c:v>
                </c:pt>
                <c:pt idx="17">
                  <c:v>2896</c:v>
                </c:pt>
                <c:pt idx="18">
                  <c:v>2983</c:v>
                </c:pt>
                <c:pt idx="19">
                  <c:v>3072</c:v>
                </c:pt>
                <c:pt idx="20">
                  <c:v>3164</c:v>
                </c:pt>
                <c:pt idx="21">
                  <c:v>3259</c:v>
                </c:pt>
                <c:pt idx="22">
                  <c:v>3357</c:v>
                </c:pt>
                <c:pt idx="23">
                  <c:v>3458</c:v>
                </c:pt>
                <c:pt idx="24">
                  <c:v>3631</c:v>
                </c:pt>
              </c:numCache>
            </c:numRef>
          </c:val>
        </c:ser>
        <c:marker val="1"/>
        <c:axId val="92363392"/>
        <c:axId val="92373376"/>
      </c:lineChart>
      <c:dateAx>
        <c:axId val="92363392"/>
        <c:scaling>
          <c:orientation val="minMax"/>
        </c:scaling>
        <c:axPos val="b"/>
        <c:numFmt formatCode="mmm/yy" sourceLinked="1"/>
        <c:tickLblPos val="nextTo"/>
        <c:txPr>
          <a:bodyPr/>
          <a:lstStyle/>
          <a:p>
            <a:pPr>
              <a:defRPr sz="1400" b="1"/>
            </a:pPr>
            <a:endParaRPr lang="en-US"/>
          </a:p>
        </c:txPr>
        <c:crossAx val="92373376"/>
        <c:crosses val="autoZero"/>
        <c:auto val="1"/>
        <c:lblOffset val="100"/>
      </c:dateAx>
      <c:valAx>
        <c:axId val="92373376"/>
        <c:scaling>
          <c:orientation val="minMax"/>
        </c:scaling>
        <c:axPos val="l"/>
        <c:majorGridlines/>
        <c:numFmt formatCode="General" sourceLinked="1"/>
        <c:tickLblPos val="nextTo"/>
        <c:crossAx val="92363392"/>
        <c:crosses val="autoZero"/>
        <c:crossBetween val="between"/>
      </c:valAx>
    </c:plotArea>
    <c:legend>
      <c:legendPos val="r"/>
      <c:layout>
        <c:manualLayout>
          <c:xMode val="edge"/>
          <c:yMode val="edge"/>
          <c:x val="0.59449962408215251"/>
          <c:y val="0.6038525039179532"/>
          <c:w val="0.27970268724985786"/>
          <c:h val="0.13432642153850552"/>
        </c:manualLayout>
      </c:layout>
      <c:txPr>
        <a:bodyPr/>
        <a:lstStyle/>
        <a:p>
          <a:pPr>
            <a:defRPr sz="1800"/>
          </a:pPr>
          <a:endParaRPr lang="en-US"/>
        </a:p>
      </c:txPr>
    </c:legend>
    <c:plotVisOnly val="1"/>
  </c:chart>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CA"/>
  <c:chart>
    <c:view3D>
      <c:rAngAx val="1"/>
    </c:view3D>
    <c:plotArea>
      <c:layout/>
      <c:bar3DChart>
        <c:barDir val="col"/>
        <c:grouping val="clustered"/>
        <c:ser>
          <c:idx val="0"/>
          <c:order val="0"/>
          <c:cat>
            <c:strRef>
              <c:f>'Sheet1 (2)'!$A$3:$A$14</c:f>
              <c:strCache>
                <c:ptCount val="12"/>
                <c:pt idx="0">
                  <c:v>Australia  </c:v>
                </c:pt>
                <c:pt idx="1">
                  <c:v>United States </c:v>
                </c:pt>
                <c:pt idx="2">
                  <c:v>Germany </c:v>
                </c:pt>
                <c:pt idx="3">
                  <c:v>China </c:v>
                </c:pt>
                <c:pt idx="4">
                  <c:v>Switzerland </c:v>
                </c:pt>
                <c:pt idx="5">
                  <c:v>United Kingdom </c:v>
                </c:pt>
                <c:pt idx="6">
                  <c:v>India </c:v>
                </c:pt>
                <c:pt idx="7">
                  <c:v>Japan </c:v>
                </c:pt>
                <c:pt idx="8">
                  <c:v>Hong Kong </c:v>
                </c:pt>
                <c:pt idx="9">
                  <c:v>Thailand </c:v>
                </c:pt>
                <c:pt idx="10">
                  <c:v>Canada </c:v>
                </c:pt>
                <c:pt idx="11">
                  <c:v>France </c:v>
                </c:pt>
              </c:strCache>
            </c:strRef>
          </c:cat>
          <c:val>
            <c:numRef>
              <c:f>'Sheet1 (2)'!$B$3:$B$14</c:f>
              <c:numCache>
                <c:formatCode>General</c:formatCode>
                <c:ptCount val="12"/>
                <c:pt idx="0">
                  <c:v>18233</c:v>
                </c:pt>
                <c:pt idx="1">
                  <c:v>15665</c:v>
                </c:pt>
                <c:pt idx="2">
                  <c:v>14808</c:v>
                </c:pt>
                <c:pt idx="3">
                  <c:v>12553</c:v>
                </c:pt>
                <c:pt idx="4">
                  <c:v>6168</c:v>
                </c:pt>
                <c:pt idx="5">
                  <c:v>5742</c:v>
                </c:pt>
                <c:pt idx="6">
                  <c:v>5634</c:v>
                </c:pt>
                <c:pt idx="7">
                  <c:v>4887</c:v>
                </c:pt>
                <c:pt idx="8">
                  <c:v>4594</c:v>
                </c:pt>
                <c:pt idx="9">
                  <c:v>4414</c:v>
                </c:pt>
                <c:pt idx="10">
                  <c:v>3553</c:v>
                </c:pt>
                <c:pt idx="11">
                  <c:v>2940</c:v>
                </c:pt>
              </c:numCache>
            </c:numRef>
          </c:val>
        </c:ser>
        <c:shape val="box"/>
        <c:axId val="92403200"/>
        <c:axId val="92404736"/>
        <c:axId val="0"/>
      </c:bar3DChart>
      <c:catAx>
        <c:axId val="92403200"/>
        <c:scaling>
          <c:orientation val="minMax"/>
        </c:scaling>
        <c:axPos val="b"/>
        <c:tickLblPos val="nextTo"/>
        <c:txPr>
          <a:bodyPr/>
          <a:lstStyle/>
          <a:p>
            <a:pPr>
              <a:defRPr lang="ja-JP" sz="1600"/>
            </a:pPr>
            <a:endParaRPr lang="en-US"/>
          </a:p>
        </c:txPr>
        <c:crossAx val="92404736"/>
        <c:crosses val="autoZero"/>
        <c:auto val="1"/>
        <c:lblAlgn val="ctr"/>
        <c:lblOffset val="100"/>
      </c:catAx>
      <c:valAx>
        <c:axId val="92404736"/>
        <c:scaling>
          <c:orientation val="minMax"/>
        </c:scaling>
        <c:delete val="1"/>
        <c:axPos val="l"/>
        <c:majorGridlines/>
        <c:numFmt formatCode="General" sourceLinked="1"/>
        <c:tickLblPos val="none"/>
        <c:crossAx val="92403200"/>
        <c:crosses val="autoZero"/>
        <c:crossBetween val="between"/>
      </c:valAx>
    </c:plotArea>
    <c:plotVisOnly val="1"/>
  </c:chart>
  <c:spPr>
    <a:solidFill>
      <a:schemeClr val="bg1"/>
    </a:solidFill>
  </c:sp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CA"/>
  <c:chart>
    <c:view3D>
      <c:rAngAx val="1"/>
    </c:view3D>
    <c:plotArea>
      <c:layout/>
      <c:bar3DChart>
        <c:barDir val="col"/>
        <c:grouping val="clustered"/>
        <c:ser>
          <c:idx val="0"/>
          <c:order val="0"/>
          <c:cat>
            <c:strRef>
              <c:f>'Sheet1 (2)'!$A$31:$A$42</c:f>
              <c:strCache>
                <c:ptCount val="12"/>
                <c:pt idx="0">
                  <c:v>China  </c:v>
                </c:pt>
                <c:pt idx="1">
                  <c:v>Australia </c:v>
                </c:pt>
                <c:pt idx="2">
                  <c:v>Germany </c:v>
                </c:pt>
                <c:pt idx="3">
                  <c:v>United States </c:v>
                </c:pt>
                <c:pt idx="4">
                  <c:v>United Kingdom </c:v>
                </c:pt>
                <c:pt idx="5">
                  <c:v>Japan </c:v>
                </c:pt>
                <c:pt idx="6">
                  <c:v>India </c:v>
                </c:pt>
                <c:pt idx="7">
                  <c:v>France </c:v>
                </c:pt>
                <c:pt idx="8">
                  <c:v>Hong Kong </c:v>
                </c:pt>
                <c:pt idx="9">
                  <c:v>Singapore </c:v>
                </c:pt>
                <c:pt idx="10">
                  <c:v>Korea, Republic of </c:v>
                </c:pt>
                <c:pt idx="11">
                  <c:v>Netherlands </c:v>
                </c:pt>
              </c:strCache>
            </c:strRef>
          </c:cat>
          <c:val>
            <c:numRef>
              <c:f>'Sheet1 (2)'!$B$31:$B$42</c:f>
              <c:numCache>
                <c:formatCode>General</c:formatCode>
                <c:ptCount val="12"/>
                <c:pt idx="0">
                  <c:v>2979</c:v>
                </c:pt>
                <c:pt idx="1">
                  <c:v>2755</c:v>
                </c:pt>
                <c:pt idx="2">
                  <c:v>2529</c:v>
                </c:pt>
                <c:pt idx="3">
                  <c:v>2136</c:v>
                </c:pt>
                <c:pt idx="4">
                  <c:v>1680</c:v>
                </c:pt>
                <c:pt idx="5">
                  <c:v>1362</c:v>
                </c:pt>
                <c:pt idx="6">
                  <c:v>1212</c:v>
                </c:pt>
                <c:pt idx="7">
                  <c:v>1147</c:v>
                </c:pt>
                <c:pt idx="8">
                  <c:v>1084</c:v>
                </c:pt>
                <c:pt idx="9">
                  <c:v>1070</c:v>
                </c:pt>
                <c:pt idx="10">
                  <c:v>1005</c:v>
                </c:pt>
                <c:pt idx="11">
                  <c:v>929</c:v>
                </c:pt>
              </c:numCache>
            </c:numRef>
          </c:val>
        </c:ser>
        <c:shape val="box"/>
        <c:axId val="92421504"/>
        <c:axId val="92431488"/>
        <c:axId val="0"/>
      </c:bar3DChart>
      <c:catAx>
        <c:axId val="92421504"/>
        <c:scaling>
          <c:orientation val="minMax"/>
        </c:scaling>
        <c:axPos val="b"/>
        <c:tickLblPos val="nextTo"/>
        <c:txPr>
          <a:bodyPr/>
          <a:lstStyle/>
          <a:p>
            <a:pPr>
              <a:defRPr lang="ja-JP" sz="1600"/>
            </a:pPr>
            <a:endParaRPr lang="en-US"/>
          </a:p>
        </c:txPr>
        <c:crossAx val="92431488"/>
        <c:crosses val="autoZero"/>
        <c:auto val="1"/>
        <c:lblAlgn val="ctr"/>
        <c:lblOffset val="100"/>
      </c:catAx>
      <c:valAx>
        <c:axId val="92431488"/>
        <c:scaling>
          <c:orientation val="minMax"/>
        </c:scaling>
        <c:delete val="1"/>
        <c:axPos val="l"/>
        <c:majorGridlines/>
        <c:numFmt formatCode="General" sourceLinked="1"/>
        <c:tickLblPos val="none"/>
        <c:crossAx val="92421504"/>
        <c:crosses val="autoZero"/>
        <c:crossBetween val="between"/>
      </c:valAx>
    </c:plotArea>
    <c:plotVisOnly val="1"/>
  </c:chart>
  <c:spPr>
    <a:solidFill>
      <a:schemeClr val="bg1"/>
    </a:solidFill>
  </c:sp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en-CA"/>
  <c:style val="18"/>
  <c:chart>
    <c:plotArea>
      <c:layout/>
      <c:barChart>
        <c:barDir val="col"/>
        <c:grouping val="clustered"/>
        <c:ser>
          <c:idx val="0"/>
          <c:order val="0"/>
          <c:cat>
            <c:strRef>
              <c:f>Sheet1!$A$2:$A$13</c:f>
              <c:strCache>
                <c:ptCount val="12"/>
                <c:pt idx="0">
                  <c:v>AUSTRALIA</c:v>
                </c:pt>
                <c:pt idx="1">
                  <c:v>GERMANY</c:v>
                </c:pt>
                <c:pt idx="2">
                  <c:v>CHINA</c:v>
                </c:pt>
                <c:pt idx="3">
                  <c:v>UNITED STATES</c:v>
                </c:pt>
                <c:pt idx="4">
                  <c:v>JAPAN</c:v>
                </c:pt>
                <c:pt idx="5">
                  <c:v>INDIA</c:v>
                </c:pt>
                <c:pt idx="6">
                  <c:v>KOREA, REPUBLIC OF</c:v>
                </c:pt>
                <c:pt idx="7">
                  <c:v>FRANCE</c:v>
                </c:pt>
                <c:pt idx="8">
                  <c:v>HONG KONG</c:v>
                </c:pt>
                <c:pt idx="9">
                  <c:v>SINGAPORE</c:v>
                </c:pt>
                <c:pt idx="10">
                  <c:v>UNITED KINGDOM</c:v>
                </c:pt>
                <c:pt idx="11">
                  <c:v>VIRGIN ISLANDS (BRITISH)</c:v>
                </c:pt>
              </c:strCache>
            </c:strRef>
          </c:cat>
          <c:val>
            <c:numRef>
              <c:f>Sheet1!$B$2:$B$13</c:f>
              <c:numCache>
                <c:formatCode>General</c:formatCode>
                <c:ptCount val="12"/>
                <c:pt idx="0">
                  <c:v>1120</c:v>
                </c:pt>
                <c:pt idx="1">
                  <c:v>860</c:v>
                </c:pt>
                <c:pt idx="2">
                  <c:v>786</c:v>
                </c:pt>
                <c:pt idx="3">
                  <c:v>745</c:v>
                </c:pt>
                <c:pt idx="4">
                  <c:v>578</c:v>
                </c:pt>
                <c:pt idx="5">
                  <c:v>539</c:v>
                </c:pt>
                <c:pt idx="6">
                  <c:v>454</c:v>
                </c:pt>
                <c:pt idx="7">
                  <c:v>449</c:v>
                </c:pt>
                <c:pt idx="8">
                  <c:v>444</c:v>
                </c:pt>
                <c:pt idx="9">
                  <c:v>431</c:v>
                </c:pt>
                <c:pt idx="10">
                  <c:v>367</c:v>
                </c:pt>
                <c:pt idx="11">
                  <c:v>344</c:v>
                </c:pt>
              </c:numCache>
            </c:numRef>
          </c:val>
        </c:ser>
        <c:axId val="92483584"/>
        <c:axId val="92485120"/>
      </c:barChart>
      <c:catAx>
        <c:axId val="92483584"/>
        <c:scaling>
          <c:orientation val="minMax"/>
        </c:scaling>
        <c:axPos val="b"/>
        <c:tickLblPos val="nextTo"/>
        <c:txPr>
          <a:bodyPr/>
          <a:lstStyle/>
          <a:p>
            <a:pPr>
              <a:defRPr sz="1400"/>
            </a:pPr>
            <a:endParaRPr lang="en-US"/>
          </a:p>
        </c:txPr>
        <c:crossAx val="92485120"/>
        <c:crosses val="autoZero"/>
        <c:auto val="1"/>
        <c:lblAlgn val="ctr"/>
        <c:lblOffset val="100"/>
      </c:catAx>
      <c:valAx>
        <c:axId val="92485120"/>
        <c:scaling>
          <c:orientation val="minMax"/>
        </c:scaling>
        <c:axPos val="l"/>
        <c:majorGridlines/>
        <c:numFmt formatCode="General" sourceLinked="1"/>
        <c:tickLblPos val="nextTo"/>
        <c:txPr>
          <a:bodyPr/>
          <a:lstStyle/>
          <a:p>
            <a:pPr>
              <a:defRPr sz="1400"/>
            </a:pPr>
            <a:endParaRPr lang="en-US"/>
          </a:p>
        </c:txPr>
        <c:crossAx val="92483584"/>
        <c:crosses val="autoZero"/>
        <c:crossBetween val="between"/>
      </c:valAx>
    </c:plotArea>
    <c:plotVisOnly val="1"/>
  </c:chart>
  <c:externalData r:id="rId1"/>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92.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55.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56.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57.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58.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59.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6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5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5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5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53.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54.emf"/></Relationships>
</file>

<file path=ppt/drawings/drawing1.xml><?xml version="1.0" encoding="utf-8"?>
<c:userShapes xmlns:c="http://schemas.openxmlformats.org/drawingml/2006/chart">
  <cdr:relSizeAnchor xmlns:cdr="http://schemas.openxmlformats.org/drawingml/2006/chartDrawing">
    <cdr:from>
      <cdr:x>0.60862</cdr:x>
      <cdr:y>0.82901</cdr:y>
    </cdr:from>
    <cdr:to>
      <cdr:x>0.63666</cdr:x>
      <cdr:y>0.88073</cdr:y>
    </cdr:to>
    <cdr:sp macro="" textlink="">
      <cdr:nvSpPr>
        <cdr:cNvPr id="2" name="5-Point Star 1"/>
        <cdr:cNvSpPr/>
      </cdr:nvSpPr>
      <cdr:spPr>
        <a:xfrm xmlns:a="http://schemas.openxmlformats.org/drawingml/2006/main">
          <a:off x="5055096" y="3853408"/>
          <a:ext cx="232895" cy="240405"/>
        </a:xfrm>
        <a:prstGeom xmlns:a="http://schemas.openxmlformats.org/drawingml/2006/main" prst="star5">
          <a:avLst/>
        </a:prstGeom>
        <a:solidFill xmlns:a="http://schemas.openxmlformats.org/drawingml/2006/main">
          <a:srgbClr val="FFFF00"/>
        </a:solidFill>
        <a:ln xmlns:a="http://schemas.openxmlformats.org/drawingml/2006/main" w="9525" cap="flat" cmpd="sng" algn="ctr">
          <a:solidFill>
            <a:srgbClr val="4F81BD">
              <a:shade val="95000"/>
              <a:satMod val="105000"/>
            </a:srgbClr>
          </a:solidFill>
          <a:prstDash val="solid"/>
        </a:ln>
        <a:effectLst xmlns:a="http://schemas.openxmlformats.org/drawingml/2006/main">
          <a:outerShdw blurRad="40000" dist="23000" dir="5400000" rotWithShape="0">
            <a:srgbClr val="000000">
              <a:alpha val="35000"/>
            </a:srgbClr>
          </a:outerShdw>
        </a:effectLst>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algn="l" rtl="0" fontAlgn="base">
            <a:spcBef>
              <a:spcPct val="0"/>
            </a:spcBef>
            <a:spcAft>
              <a:spcPct val="0"/>
            </a:spcAft>
            <a:defRPr kumimoji="1" kern="1200">
              <a:solidFill>
                <a:sysClr val="window" lastClr="FFFFFF"/>
              </a:solidFill>
              <a:latin typeface="Calibri"/>
            </a:defRPr>
          </a:lvl1pPr>
          <a:lvl2pPr marL="457200" algn="l" rtl="0" fontAlgn="base">
            <a:spcBef>
              <a:spcPct val="0"/>
            </a:spcBef>
            <a:spcAft>
              <a:spcPct val="0"/>
            </a:spcAft>
            <a:defRPr kumimoji="1" kern="1200">
              <a:solidFill>
                <a:sysClr val="window" lastClr="FFFFFF"/>
              </a:solidFill>
              <a:latin typeface="Calibri"/>
            </a:defRPr>
          </a:lvl2pPr>
          <a:lvl3pPr marL="914400" algn="l" rtl="0" fontAlgn="base">
            <a:spcBef>
              <a:spcPct val="0"/>
            </a:spcBef>
            <a:spcAft>
              <a:spcPct val="0"/>
            </a:spcAft>
            <a:defRPr kumimoji="1" kern="1200">
              <a:solidFill>
                <a:sysClr val="window" lastClr="FFFFFF"/>
              </a:solidFill>
              <a:latin typeface="Calibri"/>
            </a:defRPr>
          </a:lvl3pPr>
          <a:lvl4pPr marL="1371600" algn="l" rtl="0" fontAlgn="base">
            <a:spcBef>
              <a:spcPct val="0"/>
            </a:spcBef>
            <a:spcAft>
              <a:spcPct val="0"/>
            </a:spcAft>
            <a:defRPr kumimoji="1" kern="1200">
              <a:solidFill>
                <a:sysClr val="window" lastClr="FFFFFF"/>
              </a:solidFill>
              <a:latin typeface="Calibri"/>
            </a:defRPr>
          </a:lvl4pPr>
          <a:lvl5pPr marL="1828800" algn="l" rtl="0" fontAlgn="base">
            <a:spcBef>
              <a:spcPct val="0"/>
            </a:spcBef>
            <a:spcAft>
              <a:spcPct val="0"/>
            </a:spcAft>
            <a:defRPr kumimoji="1" kern="1200">
              <a:solidFill>
                <a:sysClr val="window" lastClr="FFFFFF"/>
              </a:solidFill>
              <a:latin typeface="Calibri"/>
            </a:defRPr>
          </a:lvl5pPr>
          <a:lvl6pPr marL="2286000" algn="l" defTabSz="914400" rtl="0" eaLnBrk="1" latinLnBrk="0" hangingPunct="1">
            <a:defRPr kumimoji="1" kern="1200">
              <a:solidFill>
                <a:sysClr val="window" lastClr="FFFFFF"/>
              </a:solidFill>
              <a:latin typeface="Calibri"/>
            </a:defRPr>
          </a:lvl6pPr>
          <a:lvl7pPr marL="2743200" algn="l" defTabSz="914400" rtl="0" eaLnBrk="1" latinLnBrk="0" hangingPunct="1">
            <a:defRPr kumimoji="1" kern="1200">
              <a:solidFill>
                <a:sysClr val="window" lastClr="FFFFFF"/>
              </a:solidFill>
              <a:latin typeface="Calibri"/>
            </a:defRPr>
          </a:lvl7pPr>
          <a:lvl8pPr marL="3200400" algn="l" defTabSz="914400" rtl="0" eaLnBrk="1" latinLnBrk="0" hangingPunct="1">
            <a:defRPr kumimoji="1" kern="1200">
              <a:solidFill>
                <a:sysClr val="window" lastClr="FFFFFF"/>
              </a:solidFill>
              <a:latin typeface="Calibri"/>
            </a:defRPr>
          </a:lvl8pPr>
          <a:lvl9pPr marL="3657600" algn="l" defTabSz="914400" rtl="0" eaLnBrk="1" latinLnBrk="0" hangingPunct="1">
            <a:defRPr kumimoji="1" kern="1200">
              <a:solidFill>
                <a:sysClr val="window" lastClr="FFFFFF"/>
              </a:solidFill>
              <a:latin typeface="Calibri"/>
            </a:defRPr>
          </a:lvl9pPr>
        </a:lstStyle>
        <a:p xmlns:a="http://schemas.openxmlformats.org/drawingml/2006/main">
          <a:pPr algn="ctr"/>
          <a:endParaRPr lang="en-US"/>
        </a:p>
      </cdr:txBody>
    </cdr:sp>
  </cdr:relSizeAnchor>
  <cdr:relSizeAnchor xmlns:cdr="http://schemas.openxmlformats.org/drawingml/2006/chartDrawing">
    <cdr:from>
      <cdr:x>0.69532</cdr:x>
      <cdr:y>0.81352</cdr:y>
    </cdr:from>
    <cdr:to>
      <cdr:x>0.72336</cdr:x>
      <cdr:y>0.86524</cdr:y>
    </cdr:to>
    <cdr:sp macro="" textlink="">
      <cdr:nvSpPr>
        <cdr:cNvPr id="3" name="5-Point Star 2"/>
        <cdr:cNvSpPr/>
      </cdr:nvSpPr>
      <cdr:spPr>
        <a:xfrm xmlns:a="http://schemas.openxmlformats.org/drawingml/2006/main">
          <a:off x="5775176" y="3781400"/>
          <a:ext cx="232895" cy="240405"/>
        </a:xfrm>
        <a:prstGeom xmlns:a="http://schemas.openxmlformats.org/drawingml/2006/main" prst="star5">
          <a:avLst/>
        </a:prstGeom>
        <a:solidFill xmlns:a="http://schemas.openxmlformats.org/drawingml/2006/main">
          <a:srgbClr val="FFFF00"/>
        </a:solidFill>
        <a:ln xmlns:a="http://schemas.openxmlformats.org/drawingml/2006/main" w="9525" cap="flat" cmpd="sng" algn="ctr">
          <a:solidFill>
            <a:srgbClr val="4F81BD">
              <a:shade val="95000"/>
              <a:satMod val="105000"/>
            </a:srgbClr>
          </a:solidFill>
          <a:prstDash val="solid"/>
        </a:ln>
        <a:effectLst xmlns:a="http://schemas.openxmlformats.org/drawingml/2006/main">
          <a:outerShdw blurRad="40000" dist="23000" dir="5400000" rotWithShape="0">
            <a:srgbClr val="000000">
              <a:alpha val="35000"/>
            </a:srgbClr>
          </a:outerShdw>
        </a:effectLst>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ysClr val="window" lastClr="FFFFFF"/>
              </a:solidFill>
              <a:latin typeface="Calibri"/>
            </a:defRPr>
          </a:lvl1pPr>
          <a:lvl2pPr marL="457200" indent="0">
            <a:defRPr sz="1100">
              <a:solidFill>
                <a:sysClr val="window" lastClr="FFFFFF"/>
              </a:solidFill>
              <a:latin typeface="Calibri"/>
            </a:defRPr>
          </a:lvl2pPr>
          <a:lvl3pPr marL="914400" indent="0">
            <a:defRPr sz="1100">
              <a:solidFill>
                <a:sysClr val="window" lastClr="FFFFFF"/>
              </a:solidFill>
              <a:latin typeface="Calibri"/>
            </a:defRPr>
          </a:lvl3pPr>
          <a:lvl4pPr marL="1371600" indent="0">
            <a:defRPr sz="1100">
              <a:solidFill>
                <a:sysClr val="window" lastClr="FFFFFF"/>
              </a:solidFill>
              <a:latin typeface="Calibri"/>
            </a:defRPr>
          </a:lvl4pPr>
          <a:lvl5pPr marL="1828800" indent="0">
            <a:defRPr sz="1100">
              <a:solidFill>
                <a:sysClr val="window" lastClr="FFFFFF"/>
              </a:solidFill>
              <a:latin typeface="Calibri"/>
            </a:defRPr>
          </a:lvl5pPr>
          <a:lvl6pPr marL="2286000" indent="0">
            <a:defRPr sz="1100">
              <a:solidFill>
                <a:sysClr val="window" lastClr="FFFFFF"/>
              </a:solidFill>
              <a:latin typeface="Calibri"/>
            </a:defRPr>
          </a:lvl6pPr>
          <a:lvl7pPr marL="2743200" indent="0">
            <a:defRPr sz="1100">
              <a:solidFill>
                <a:sysClr val="window" lastClr="FFFFFF"/>
              </a:solidFill>
              <a:latin typeface="Calibri"/>
            </a:defRPr>
          </a:lvl7pPr>
          <a:lvl8pPr marL="3200400" indent="0">
            <a:defRPr sz="1100">
              <a:solidFill>
                <a:sysClr val="window" lastClr="FFFFFF"/>
              </a:solidFill>
              <a:latin typeface="Calibri"/>
            </a:defRPr>
          </a:lvl8pPr>
          <a:lvl9pPr marL="3657600" indent="0">
            <a:defRPr sz="1100">
              <a:solidFill>
                <a:sysClr val="window" lastClr="FFFFFF"/>
              </a:solidFill>
              <a:latin typeface="Calibri"/>
            </a:defRPr>
          </a:lvl9pPr>
        </a:lstStyle>
        <a:p xmlns:a="http://schemas.openxmlformats.org/drawingml/2006/main">
          <a:pPr algn="ctr"/>
          <a:endParaRPr lang="en-US"/>
        </a:p>
      </cdr:txBody>
    </cdr:sp>
  </cdr:relSizeAnchor>
  <cdr:relSizeAnchor xmlns:cdr="http://schemas.openxmlformats.org/drawingml/2006/chartDrawing">
    <cdr:from>
      <cdr:x>0.40922</cdr:x>
      <cdr:y>0.90647</cdr:y>
    </cdr:from>
    <cdr:to>
      <cdr:x>0.43726</cdr:x>
      <cdr:y>0.95819</cdr:y>
    </cdr:to>
    <cdr:sp macro="" textlink="">
      <cdr:nvSpPr>
        <cdr:cNvPr id="4" name="5-Point Star 3"/>
        <cdr:cNvSpPr/>
      </cdr:nvSpPr>
      <cdr:spPr>
        <a:xfrm xmlns:a="http://schemas.openxmlformats.org/drawingml/2006/main">
          <a:off x="3398912" y="4213448"/>
          <a:ext cx="232895" cy="240405"/>
        </a:xfrm>
        <a:prstGeom xmlns:a="http://schemas.openxmlformats.org/drawingml/2006/main" prst="star5">
          <a:avLst/>
        </a:prstGeom>
        <a:solidFill xmlns:a="http://schemas.openxmlformats.org/drawingml/2006/main">
          <a:srgbClr val="FFFF00"/>
        </a:solidFill>
        <a:ln xmlns:a="http://schemas.openxmlformats.org/drawingml/2006/main" w="9525" cap="flat" cmpd="sng" algn="ctr">
          <a:solidFill>
            <a:srgbClr val="4F81BD">
              <a:shade val="95000"/>
              <a:satMod val="105000"/>
            </a:srgbClr>
          </a:solidFill>
          <a:prstDash val="solid"/>
        </a:ln>
        <a:effectLst xmlns:a="http://schemas.openxmlformats.org/drawingml/2006/main">
          <a:outerShdw blurRad="40000" dist="23000" dir="5400000" rotWithShape="0">
            <a:srgbClr val="000000">
              <a:alpha val="35000"/>
            </a:srgbClr>
          </a:outerShdw>
        </a:effectLst>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ysClr val="window" lastClr="FFFFFF"/>
              </a:solidFill>
              <a:latin typeface="Calibri"/>
            </a:defRPr>
          </a:lvl1pPr>
          <a:lvl2pPr marL="457200" indent="0">
            <a:defRPr sz="1100">
              <a:solidFill>
                <a:sysClr val="window" lastClr="FFFFFF"/>
              </a:solidFill>
              <a:latin typeface="Calibri"/>
            </a:defRPr>
          </a:lvl2pPr>
          <a:lvl3pPr marL="914400" indent="0">
            <a:defRPr sz="1100">
              <a:solidFill>
                <a:sysClr val="window" lastClr="FFFFFF"/>
              </a:solidFill>
              <a:latin typeface="Calibri"/>
            </a:defRPr>
          </a:lvl3pPr>
          <a:lvl4pPr marL="1371600" indent="0">
            <a:defRPr sz="1100">
              <a:solidFill>
                <a:sysClr val="window" lastClr="FFFFFF"/>
              </a:solidFill>
              <a:latin typeface="Calibri"/>
            </a:defRPr>
          </a:lvl4pPr>
          <a:lvl5pPr marL="1828800" indent="0">
            <a:defRPr sz="1100">
              <a:solidFill>
                <a:sysClr val="window" lastClr="FFFFFF"/>
              </a:solidFill>
              <a:latin typeface="Calibri"/>
            </a:defRPr>
          </a:lvl5pPr>
          <a:lvl6pPr marL="2286000" indent="0">
            <a:defRPr sz="1100">
              <a:solidFill>
                <a:sysClr val="window" lastClr="FFFFFF"/>
              </a:solidFill>
              <a:latin typeface="Calibri"/>
            </a:defRPr>
          </a:lvl6pPr>
          <a:lvl7pPr marL="2743200" indent="0">
            <a:defRPr sz="1100">
              <a:solidFill>
                <a:sysClr val="window" lastClr="FFFFFF"/>
              </a:solidFill>
              <a:latin typeface="Calibri"/>
            </a:defRPr>
          </a:lvl7pPr>
          <a:lvl8pPr marL="3200400" indent="0">
            <a:defRPr sz="1100">
              <a:solidFill>
                <a:sysClr val="window" lastClr="FFFFFF"/>
              </a:solidFill>
              <a:latin typeface="Calibri"/>
            </a:defRPr>
          </a:lvl8pPr>
          <a:lvl9pPr marL="3657600" indent="0">
            <a:defRPr sz="1100">
              <a:solidFill>
                <a:sysClr val="window" lastClr="FFFFFF"/>
              </a:solidFill>
              <a:latin typeface="Calibri"/>
            </a:defRPr>
          </a:lvl9pPr>
        </a:lstStyle>
        <a:p xmlns:a="http://schemas.openxmlformats.org/drawingml/2006/main">
          <a:pPr algn="ctr"/>
          <a:endParaRPr lang="en-US"/>
        </a:p>
      </cdr:txBody>
    </cdr:sp>
  </cdr:relSizeAnchor>
  <cdr:relSizeAnchor xmlns:cdr="http://schemas.openxmlformats.org/drawingml/2006/chartDrawing">
    <cdr:from>
      <cdr:x>0.42656</cdr:x>
      <cdr:y>0.73606</cdr:y>
    </cdr:from>
    <cdr:to>
      <cdr:x>0.4546</cdr:x>
      <cdr:y>0.78778</cdr:y>
    </cdr:to>
    <cdr:sp macro="" textlink="">
      <cdr:nvSpPr>
        <cdr:cNvPr id="5" name="5-Point Star 4"/>
        <cdr:cNvSpPr/>
      </cdr:nvSpPr>
      <cdr:spPr>
        <a:xfrm xmlns:a="http://schemas.openxmlformats.org/drawingml/2006/main">
          <a:off x="3542928" y="3421360"/>
          <a:ext cx="232895" cy="240405"/>
        </a:xfrm>
        <a:prstGeom xmlns:a="http://schemas.openxmlformats.org/drawingml/2006/main" prst="star5">
          <a:avLst/>
        </a:prstGeom>
        <a:solidFill xmlns:a="http://schemas.openxmlformats.org/drawingml/2006/main">
          <a:srgbClr val="FFFF00"/>
        </a:solidFill>
        <a:ln xmlns:a="http://schemas.openxmlformats.org/drawingml/2006/main" w="9525" cap="flat" cmpd="sng" algn="ctr">
          <a:solidFill>
            <a:srgbClr val="4F81BD">
              <a:shade val="95000"/>
              <a:satMod val="105000"/>
            </a:srgbClr>
          </a:solidFill>
          <a:prstDash val="solid"/>
        </a:ln>
        <a:effectLst xmlns:a="http://schemas.openxmlformats.org/drawingml/2006/main">
          <a:outerShdw blurRad="40000" dist="23000" dir="5400000" rotWithShape="0">
            <a:srgbClr val="000000">
              <a:alpha val="35000"/>
            </a:srgbClr>
          </a:outerShdw>
        </a:effectLst>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ysClr val="window" lastClr="FFFFFF"/>
              </a:solidFill>
              <a:latin typeface="Calibri"/>
            </a:defRPr>
          </a:lvl1pPr>
          <a:lvl2pPr marL="457200" indent="0">
            <a:defRPr sz="1100">
              <a:solidFill>
                <a:sysClr val="window" lastClr="FFFFFF"/>
              </a:solidFill>
              <a:latin typeface="Calibri"/>
            </a:defRPr>
          </a:lvl2pPr>
          <a:lvl3pPr marL="914400" indent="0">
            <a:defRPr sz="1100">
              <a:solidFill>
                <a:sysClr val="window" lastClr="FFFFFF"/>
              </a:solidFill>
              <a:latin typeface="Calibri"/>
            </a:defRPr>
          </a:lvl3pPr>
          <a:lvl4pPr marL="1371600" indent="0">
            <a:defRPr sz="1100">
              <a:solidFill>
                <a:sysClr val="window" lastClr="FFFFFF"/>
              </a:solidFill>
              <a:latin typeface="Calibri"/>
            </a:defRPr>
          </a:lvl4pPr>
          <a:lvl5pPr marL="1828800" indent="0">
            <a:defRPr sz="1100">
              <a:solidFill>
                <a:sysClr val="window" lastClr="FFFFFF"/>
              </a:solidFill>
              <a:latin typeface="Calibri"/>
            </a:defRPr>
          </a:lvl5pPr>
          <a:lvl6pPr marL="2286000" indent="0">
            <a:defRPr sz="1100">
              <a:solidFill>
                <a:sysClr val="window" lastClr="FFFFFF"/>
              </a:solidFill>
              <a:latin typeface="Calibri"/>
            </a:defRPr>
          </a:lvl6pPr>
          <a:lvl7pPr marL="2743200" indent="0">
            <a:defRPr sz="1100">
              <a:solidFill>
                <a:sysClr val="window" lastClr="FFFFFF"/>
              </a:solidFill>
              <a:latin typeface="Calibri"/>
            </a:defRPr>
          </a:lvl7pPr>
          <a:lvl8pPr marL="3200400" indent="0">
            <a:defRPr sz="1100">
              <a:solidFill>
                <a:sysClr val="window" lastClr="FFFFFF"/>
              </a:solidFill>
              <a:latin typeface="Calibri"/>
            </a:defRPr>
          </a:lvl8pPr>
          <a:lvl9pPr marL="3657600" indent="0">
            <a:defRPr sz="1100">
              <a:solidFill>
                <a:sysClr val="window" lastClr="FFFFFF"/>
              </a:solidFill>
              <a:latin typeface="Calibri"/>
            </a:defRPr>
          </a:lvl9pPr>
        </a:lstStyle>
        <a:p xmlns:a="http://schemas.openxmlformats.org/drawingml/2006/main">
          <a:pPr algn="ctr"/>
          <a:endParaRPr lang="en-US"/>
        </a:p>
      </cdr:txBody>
    </cdr:sp>
  </cdr:relSizeAnchor>
  <cdr:relSizeAnchor xmlns:cdr="http://schemas.openxmlformats.org/drawingml/2006/chartDrawing">
    <cdr:from>
      <cdr:x>0.34853</cdr:x>
      <cdr:y>0.73606</cdr:y>
    </cdr:from>
    <cdr:to>
      <cdr:x>0.37657</cdr:x>
      <cdr:y>0.78778</cdr:y>
    </cdr:to>
    <cdr:sp macro="" textlink="">
      <cdr:nvSpPr>
        <cdr:cNvPr id="6" name="5-Point Star 5"/>
        <cdr:cNvSpPr/>
      </cdr:nvSpPr>
      <cdr:spPr>
        <a:xfrm xmlns:a="http://schemas.openxmlformats.org/drawingml/2006/main">
          <a:off x="2894856" y="3421360"/>
          <a:ext cx="232895" cy="240405"/>
        </a:xfrm>
        <a:prstGeom xmlns:a="http://schemas.openxmlformats.org/drawingml/2006/main" prst="star5">
          <a:avLst/>
        </a:prstGeom>
        <a:solidFill xmlns:a="http://schemas.openxmlformats.org/drawingml/2006/main">
          <a:srgbClr val="FFFF00"/>
        </a:solidFill>
        <a:ln xmlns:a="http://schemas.openxmlformats.org/drawingml/2006/main" w="9525" cap="flat" cmpd="sng" algn="ctr">
          <a:solidFill>
            <a:srgbClr val="4F81BD">
              <a:shade val="95000"/>
              <a:satMod val="105000"/>
            </a:srgbClr>
          </a:solidFill>
          <a:prstDash val="solid"/>
        </a:ln>
        <a:effectLst xmlns:a="http://schemas.openxmlformats.org/drawingml/2006/main">
          <a:outerShdw blurRad="40000" dist="23000" dir="5400000" rotWithShape="0">
            <a:srgbClr val="000000">
              <a:alpha val="35000"/>
            </a:srgbClr>
          </a:outerShdw>
        </a:effectLst>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ysClr val="window" lastClr="FFFFFF"/>
              </a:solidFill>
              <a:latin typeface="Calibri"/>
            </a:defRPr>
          </a:lvl1pPr>
          <a:lvl2pPr marL="457200" indent="0">
            <a:defRPr sz="1100">
              <a:solidFill>
                <a:sysClr val="window" lastClr="FFFFFF"/>
              </a:solidFill>
              <a:latin typeface="Calibri"/>
            </a:defRPr>
          </a:lvl2pPr>
          <a:lvl3pPr marL="914400" indent="0">
            <a:defRPr sz="1100">
              <a:solidFill>
                <a:sysClr val="window" lastClr="FFFFFF"/>
              </a:solidFill>
              <a:latin typeface="Calibri"/>
            </a:defRPr>
          </a:lvl3pPr>
          <a:lvl4pPr marL="1371600" indent="0">
            <a:defRPr sz="1100">
              <a:solidFill>
                <a:sysClr val="window" lastClr="FFFFFF"/>
              </a:solidFill>
              <a:latin typeface="Calibri"/>
            </a:defRPr>
          </a:lvl4pPr>
          <a:lvl5pPr marL="1828800" indent="0">
            <a:defRPr sz="1100">
              <a:solidFill>
                <a:sysClr val="window" lastClr="FFFFFF"/>
              </a:solidFill>
              <a:latin typeface="Calibri"/>
            </a:defRPr>
          </a:lvl5pPr>
          <a:lvl6pPr marL="2286000" indent="0">
            <a:defRPr sz="1100">
              <a:solidFill>
                <a:sysClr val="window" lastClr="FFFFFF"/>
              </a:solidFill>
              <a:latin typeface="Calibri"/>
            </a:defRPr>
          </a:lvl6pPr>
          <a:lvl7pPr marL="2743200" indent="0">
            <a:defRPr sz="1100">
              <a:solidFill>
                <a:sysClr val="window" lastClr="FFFFFF"/>
              </a:solidFill>
              <a:latin typeface="Calibri"/>
            </a:defRPr>
          </a:lvl7pPr>
          <a:lvl8pPr marL="3200400" indent="0">
            <a:defRPr sz="1100">
              <a:solidFill>
                <a:sysClr val="window" lastClr="FFFFFF"/>
              </a:solidFill>
              <a:latin typeface="Calibri"/>
            </a:defRPr>
          </a:lvl8pPr>
          <a:lvl9pPr marL="3657600" indent="0">
            <a:defRPr sz="1100">
              <a:solidFill>
                <a:sysClr val="window" lastClr="FFFFFF"/>
              </a:solidFill>
              <a:latin typeface="Calibri"/>
            </a:defRPr>
          </a:lvl9pPr>
        </a:lstStyle>
        <a:p xmlns:a="http://schemas.openxmlformats.org/drawingml/2006/main">
          <a:pPr algn="ctr"/>
          <a:endParaRPr lang="en-US"/>
        </a:p>
      </cdr:txBody>
    </cdr:sp>
  </cdr:relSizeAnchor>
  <cdr:relSizeAnchor xmlns:cdr="http://schemas.openxmlformats.org/drawingml/2006/chartDrawing">
    <cdr:from>
      <cdr:x>0.19248</cdr:x>
      <cdr:y>0.75155</cdr:y>
    </cdr:from>
    <cdr:to>
      <cdr:x>0.22052</cdr:x>
      <cdr:y>0.80327</cdr:y>
    </cdr:to>
    <cdr:sp macro="" textlink="">
      <cdr:nvSpPr>
        <cdr:cNvPr id="7" name="5-Point Star 6"/>
        <cdr:cNvSpPr/>
      </cdr:nvSpPr>
      <cdr:spPr>
        <a:xfrm xmlns:a="http://schemas.openxmlformats.org/drawingml/2006/main">
          <a:off x="1598712" y="3493368"/>
          <a:ext cx="232895" cy="240405"/>
        </a:xfrm>
        <a:prstGeom xmlns:a="http://schemas.openxmlformats.org/drawingml/2006/main" prst="star5">
          <a:avLst/>
        </a:prstGeom>
        <a:solidFill xmlns:a="http://schemas.openxmlformats.org/drawingml/2006/main">
          <a:srgbClr val="FFFF00"/>
        </a:solidFill>
        <a:ln xmlns:a="http://schemas.openxmlformats.org/drawingml/2006/main" w="9525" cap="flat" cmpd="sng" algn="ctr">
          <a:solidFill>
            <a:srgbClr val="4F81BD">
              <a:shade val="95000"/>
              <a:satMod val="105000"/>
            </a:srgbClr>
          </a:solidFill>
          <a:prstDash val="solid"/>
        </a:ln>
        <a:effectLst xmlns:a="http://schemas.openxmlformats.org/drawingml/2006/main">
          <a:outerShdw blurRad="40000" dist="23000" dir="5400000" rotWithShape="0">
            <a:srgbClr val="000000">
              <a:alpha val="35000"/>
            </a:srgbClr>
          </a:outerShdw>
        </a:effectLst>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ysClr val="window" lastClr="FFFFFF"/>
              </a:solidFill>
              <a:latin typeface="Calibri"/>
            </a:defRPr>
          </a:lvl1pPr>
          <a:lvl2pPr marL="457200" indent="0">
            <a:defRPr sz="1100">
              <a:solidFill>
                <a:sysClr val="window" lastClr="FFFFFF"/>
              </a:solidFill>
              <a:latin typeface="Calibri"/>
            </a:defRPr>
          </a:lvl2pPr>
          <a:lvl3pPr marL="914400" indent="0">
            <a:defRPr sz="1100">
              <a:solidFill>
                <a:sysClr val="window" lastClr="FFFFFF"/>
              </a:solidFill>
              <a:latin typeface="Calibri"/>
            </a:defRPr>
          </a:lvl3pPr>
          <a:lvl4pPr marL="1371600" indent="0">
            <a:defRPr sz="1100">
              <a:solidFill>
                <a:sysClr val="window" lastClr="FFFFFF"/>
              </a:solidFill>
              <a:latin typeface="Calibri"/>
            </a:defRPr>
          </a:lvl4pPr>
          <a:lvl5pPr marL="1828800" indent="0">
            <a:defRPr sz="1100">
              <a:solidFill>
                <a:sysClr val="window" lastClr="FFFFFF"/>
              </a:solidFill>
              <a:latin typeface="Calibri"/>
            </a:defRPr>
          </a:lvl5pPr>
          <a:lvl6pPr marL="2286000" indent="0">
            <a:defRPr sz="1100">
              <a:solidFill>
                <a:sysClr val="window" lastClr="FFFFFF"/>
              </a:solidFill>
              <a:latin typeface="Calibri"/>
            </a:defRPr>
          </a:lvl6pPr>
          <a:lvl7pPr marL="2743200" indent="0">
            <a:defRPr sz="1100">
              <a:solidFill>
                <a:sysClr val="window" lastClr="FFFFFF"/>
              </a:solidFill>
              <a:latin typeface="Calibri"/>
            </a:defRPr>
          </a:lvl7pPr>
          <a:lvl8pPr marL="3200400" indent="0">
            <a:defRPr sz="1100">
              <a:solidFill>
                <a:sysClr val="window" lastClr="FFFFFF"/>
              </a:solidFill>
              <a:latin typeface="Calibri"/>
            </a:defRPr>
          </a:lvl8pPr>
          <a:lvl9pPr marL="3657600" indent="0">
            <a:defRPr sz="1100">
              <a:solidFill>
                <a:sysClr val="window" lastClr="FFFFFF"/>
              </a:solidFill>
              <a:latin typeface="Calibri"/>
            </a:defRPr>
          </a:lvl9pPr>
        </a:lstStyle>
        <a:p xmlns:a="http://schemas.openxmlformats.org/drawingml/2006/main">
          <a:pPr algn="ctr"/>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773680" cy="434340"/>
          </a:xfrm>
          <a:prstGeom prst="rect">
            <a:avLst/>
          </a:prstGeom>
        </p:spPr>
        <p:txBody>
          <a:bodyPr vert="horz" wrap="square" lIns="86210" tIns="43105" rIns="86210" bIns="43105" numCol="1" anchor="t" anchorCtr="0" compatLnSpc="1">
            <a:prstTxWarp prst="textNoShape">
              <a:avLst/>
            </a:prstTxWarp>
          </a:bodyPr>
          <a:lstStyle>
            <a:lvl1pPr>
              <a:defRPr kumimoji="0" sz="1100"/>
            </a:lvl1pPr>
          </a:lstStyle>
          <a:p>
            <a:endParaRPr lang="en-CA" altLang="zh-TW"/>
          </a:p>
        </p:txBody>
      </p:sp>
      <p:sp>
        <p:nvSpPr>
          <p:cNvPr id="3" name="Date Placeholder 2"/>
          <p:cNvSpPr>
            <a:spLocks noGrp="1"/>
          </p:cNvSpPr>
          <p:nvPr>
            <p:ph type="dt" idx="1"/>
          </p:nvPr>
        </p:nvSpPr>
        <p:spPr>
          <a:xfrm>
            <a:off x="3625639" y="0"/>
            <a:ext cx="2773680" cy="434340"/>
          </a:xfrm>
          <a:prstGeom prst="rect">
            <a:avLst/>
          </a:prstGeom>
        </p:spPr>
        <p:txBody>
          <a:bodyPr vert="horz" wrap="square" lIns="86210" tIns="43105" rIns="86210" bIns="43105" numCol="1" anchor="t" anchorCtr="0" compatLnSpc="1">
            <a:prstTxWarp prst="textNoShape">
              <a:avLst/>
            </a:prstTxWarp>
          </a:bodyPr>
          <a:lstStyle>
            <a:lvl1pPr algn="r">
              <a:defRPr kumimoji="0" sz="1100"/>
            </a:lvl1pPr>
          </a:lstStyle>
          <a:p>
            <a:fld id="{71264951-BBEE-496D-B37E-B580650520C0}" type="datetimeFigureOut">
              <a:rPr lang="en-US" altLang="zh-TW"/>
              <a:pPr/>
              <a:t>2/20/2011</a:t>
            </a:fld>
            <a:endParaRPr lang="en-CA" altLang="zh-TW"/>
          </a:p>
        </p:txBody>
      </p:sp>
      <p:sp>
        <p:nvSpPr>
          <p:cNvPr id="4" name="Slide Image Placeholder 3"/>
          <p:cNvSpPr>
            <a:spLocks noGrp="1" noRot="1" noChangeAspect="1"/>
          </p:cNvSpPr>
          <p:nvPr>
            <p:ph type="sldImg" idx="2"/>
          </p:nvPr>
        </p:nvSpPr>
        <p:spPr>
          <a:xfrm>
            <a:off x="1028700" y="650875"/>
            <a:ext cx="4343400" cy="3257550"/>
          </a:xfrm>
          <a:prstGeom prst="rect">
            <a:avLst/>
          </a:prstGeom>
          <a:noFill/>
          <a:ln w="12700">
            <a:solidFill>
              <a:prstClr val="black"/>
            </a:solidFill>
          </a:ln>
        </p:spPr>
        <p:txBody>
          <a:bodyPr vert="horz" lIns="86210" tIns="43105" rIns="86210" bIns="43105" rtlCol="0" anchor="ctr"/>
          <a:lstStyle/>
          <a:p>
            <a:pPr lvl="0"/>
            <a:endParaRPr lang="en-CA" noProof="0" dirty="0" smtClean="0"/>
          </a:p>
        </p:txBody>
      </p:sp>
      <p:sp>
        <p:nvSpPr>
          <p:cNvPr id="5" name="Notes Placeholder 4"/>
          <p:cNvSpPr>
            <a:spLocks noGrp="1"/>
          </p:cNvSpPr>
          <p:nvPr>
            <p:ph type="body" sz="quarter" idx="3"/>
          </p:nvPr>
        </p:nvSpPr>
        <p:spPr>
          <a:xfrm>
            <a:off x="640080" y="4126230"/>
            <a:ext cx="5120640" cy="3909060"/>
          </a:xfrm>
          <a:prstGeom prst="rect">
            <a:avLst/>
          </a:prstGeom>
        </p:spPr>
        <p:txBody>
          <a:bodyPr vert="horz" lIns="86210" tIns="43105" rIns="86210" bIns="43105"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CA" noProof="0" smtClean="0"/>
          </a:p>
        </p:txBody>
      </p:sp>
      <p:sp>
        <p:nvSpPr>
          <p:cNvPr id="6" name="Footer Placeholder 5"/>
          <p:cNvSpPr>
            <a:spLocks noGrp="1"/>
          </p:cNvSpPr>
          <p:nvPr>
            <p:ph type="ftr" sz="quarter" idx="4"/>
          </p:nvPr>
        </p:nvSpPr>
        <p:spPr>
          <a:xfrm>
            <a:off x="0" y="8250952"/>
            <a:ext cx="2773680" cy="434340"/>
          </a:xfrm>
          <a:prstGeom prst="rect">
            <a:avLst/>
          </a:prstGeom>
        </p:spPr>
        <p:txBody>
          <a:bodyPr vert="horz" wrap="square" lIns="86210" tIns="43105" rIns="86210" bIns="43105" numCol="1" anchor="b" anchorCtr="0" compatLnSpc="1">
            <a:prstTxWarp prst="textNoShape">
              <a:avLst/>
            </a:prstTxWarp>
          </a:bodyPr>
          <a:lstStyle>
            <a:lvl1pPr>
              <a:defRPr kumimoji="0" sz="1100"/>
            </a:lvl1pPr>
          </a:lstStyle>
          <a:p>
            <a:endParaRPr lang="en-CA" altLang="zh-TW"/>
          </a:p>
        </p:txBody>
      </p:sp>
      <p:sp>
        <p:nvSpPr>
          <p:cNvPr id="7" name="Slide Number Placeholder 6"/>
          <p:cNvSpPr>
            <a:spLocks noGrp="1"/>
          </p:cNvSpPr>
          <p:nvPr>
            <p:ph type="sldNum" sz="quarter" idx="5"/>
          </p:nvPr>
        </p:nvSpPr>
        <p:spPr>
          <a:xfrm>
            <a:off x="3625639" y="8250952"/>
            <a:ext cx="2773680" cy="434340"/>
          </a:xfrm>
          <a:prstGeom prst="rect">
            <a:avLst/>
          </a:prstGeom>
        </p:spPr>
        <p:txBody>
          <a:bodyPr vert="horz" wrap="square" lIns="86210" tIns="43105" rIns="86210" bIns="43105" numCol="1" anchor="b" anchorCtr="0" compatLnSpc="1">
            <a:prstTxWarp prst="textNoShape">
              <a:avLst/>
            </a:prstTxWarp>
          </a:bodyPr>
          <a:lstStyle>
            <a:lvl1pPr algn="r">
              <a:defRPr kumimoji="0" sz="1100"/>
            </a:lvl1pPr>
          </a:lstStyle>
          <a:p>
            <a:fld id="{E3DE2C8A-EA84-4FBA-A80F-43FD2F950959}" type="slidenum">
              <a:rPr lang="en-CA" altLang="zh-TW"/>
              <a:pPr/>
              <a:t>‹#›</a:t>
            </a:fld>
            <a:endParaRPr lang="en-CA" altLang="zh-TW"/>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78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9865A08-EADE-43F2-B439-2202B8E66233}" type="slidenum">
              <a:rPr lang="en-CA" smtClean="0"/>
              <a:pPr fontAlgn="base">
                <a:spcBef>
                  <a:spcPct val="0"/>
                </a:spcBef>
                <a:spcAft>
                  <a:spcPct val="0"/>
                </a:spcAft>
                <a:defRPr/>
              </a:pPr>
              <a:t>1</a:t>
            </a:fld>
            <a:endParaRPr lang="en-CA"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3251"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Calibri"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4275"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Calibri"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p:cNvSpPr>
          <p:nvPr>
            <p:ph type="sldImg"/>
          </p:nvPr>
        </p:nvSpPr>
        <p:spPr bwMode="auto">
          <a:xfrm>
            <a:off x="1066800" y="651510"/>
            <a:ext cx="4267200" cy="325755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64515" name="Rectangle 3"/>
          <p:cNvSpPr>
            <a:spLocks noGrp="1" noChangeArrowheads="1"/>
          </p:cNvSpPr>
          <p:nvPr>
            <p:ph type="body" idx="1"/>
          </p:nvPr>
        </p:nvSpPr>
        <p:spPr bwMode="auto">
          <a:xfrm>
            <a:off x="640080" y="4126230"/>
            <a:ext cx="5120640" cy="390906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latin typeface="Calibri"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p:cNvSpPr>
          <p:nvPr>
            <p:ph type="sldImg"/>
          </p:nvPr>
        </p:nvSpPr>
        <p:spPr bwMode="auto">
          <a:xfrm>
            <a:off x="1066800" y="651510"/>
            <a:ext cx="4267200" cy="325755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08547" name="Rectangle 3"/>
          <p:cNvSpPr>
            <a:spLocks noGrp="1" noChangeArrowheads="1"/>
          </p:cNvSpPr>
          <p:nvPr>
            <p:ph type="body" idx="1"/>
          </p:nvPr>
        </p:nvSpPr>
        <p:spPr bwMode="auto">
          <a:xfrm>
            <a:off x="640080" y="4126230"/>
            <a:ext cx="5120640" cy="390906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5299"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Calibri"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p:cNvSpPr>
          <p:nvPr>
            <p:ph type="sldImg"/>
          </p:nvPr>
        </p:nvSpPr>
        <p:spPr bwMode="auto">
          <a:xfrm>
            <a:off x="1066800" y="651510"/>
            <a:ext cx="4267200" cy="325755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88067" name="Rectangle 3"/>
          <p:cNvSpPr>
            <a:spLocks noGrp="1" noChangeArrowheads="1"/>
          </p:cNvSpPr>
          <p:nvPr>
            <p:ph type="body" idx="1"/>
          </p:nvPr>
        </p:nvSpPr>
        <p:spPr bwMode="auto">
          <a:xfrm>
            <a:off x="640080" y="4126230"/>
            <a:ext cx="5120640" cy="390906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latin typeface="Calibri"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8787"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Calibri"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8787"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Calibri"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8787"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Calibri"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8787"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en-US" dirty="0" err="1" smtClean="0"/>
              <a:t>Aust</a:t>
            </a:r>
            <a:r>
              <a:rPr lang="en-US" dirty="0" smtClean="0"/>
              <a:t> domains – crazy domains</a:t>
            </a:r>
          </a:p>
          <a:p>
            <a:pPr>
              <a:buFontTx/>
              <a:buChar char="-"/>
            </a:pPr>
            <a:r>
              <a:rPr lang="en-US" baseline="0" dirty="0" smtClean="0"/>
              <a:t> Key System retail</a:t>
            </a:r>
          </a:p>
          <a:p>
            <a:pPr>
              <a:buFontTx/>
              <a:buChar char="-"/>
            </a:pPr>
            <a:r>
              <a:rPr lang="en-US" baseline="0" dirty="0" smtClean="0"/>
              <a:t> NSI</a:t>
            </a:r>
            <a:endParaRPr lang="en-US" dirty="0"/>
          </a:p>
        </p:txBody>
      </p:sp>
      <p:sp>
        <p:nvSpPr>
          <p:cNvPr id="4" name="Slide Number Placeholder 3"/>
          <p:cNvSpPr>
            <a:spLocks noGrp="1"/>
          </p:cNvSpPr>
          <p:nvPr>
            <p:ph type="sldNum" sz="quarter" idx="10"/>
          </p:nvPr>
        </p:nvSpPr>
        <p:spPr/>
        <p:txBody>
          <a:bodyPr/>
          <a:lstStyle/>
          <a:p>
            <a:fld id="{3AA5BB88-C5C6-6E4D-9CC8-675638E54235}" type="slidenum">
              <a:rPr lang="en-US" smtClean="0"/>
              <a:pPr/>
              <a:t>8</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28003"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Calibri"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29027"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Calibri"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p:cNvSpPr>
          <p:nvPr>
            <p:ph type="sldImg"/>
          </p:nvPr>
        </p:nvSpPr>
        <p:spPr bwMode="auto">
          <a:xfrm>
            <a:off x="1066800" y="651510"/>
            <a:ext cx="4267200" cy="325755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13667" name="Rectangle 3"/>
          <p:cNvSpPr>
            <a:spLocks noGrp="1" noChangeArrowheads="1"/>
          </p:cNvSpPr>
          <p:nvPr>
            <p:ph type="body" idx="1"/>
          </p:nvPr>
        </p:nvSpPr>
        <p:spPr bwMode="auto">
          <a:xfrm>
            <a:off x="640080" y="4126230"/>
            <a:ext cx="5120640" cy="390906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latin typeface="Calibri"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p:cNvSpPr>
          <p:nvPr>
            <p:ph type="sldImg"/>
          </p:nvPr>
        </p:nvSpPr>
        <p:spPr bwMode="auto">
          <a:xfrm>
            <a:off x="1028700" y="650875"/>
            <a:ext cx="4343400" cy="325755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15715" name="Rectangle 3"/>
          <p:cNvSpPr>
            <a:spLocks noGrp="1" noChangeArrowheads="1"/>
          </p:cNvSpPr>
          <p:nvPr>
            <p:ph type="body" idx="1"/>
          </p:nvPr>
        </p:nvSpPr>
        <p:spPr bwMode="auto">
          <a:xfrm>
            <a:off x="640080" y="4126230"/>
            <a:ext cx="5120640" cy="390906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latin typeface="Calibri"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p:cNvSpPr>
          <p:nvPr>
            <p:ph type="sldImg"/>
          </p:nvPr>
        </p:nvSpPr>
        <p:spPr bwMode="auto">
          <a:xfrm>
            <a:off x="1066800" y="651510"/>
            <a:ext cx="4267200" cy="325755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15715" name="Rectangle 3"/>
          <p:cNvSpPr>
            <a:spLocks noGrp="1" noChangeArrowheads="1"/>
          </p:cNvSpPr>
          <p:nvPr>
            <p:ph type="body" idx="1"/>
          </p:nvPr>
        </p:nvSpPr>
        <p:spPr bwMode="auto">
          <a:xfrm>
            <a:off x="640080" y="4126230"/>
            <a:ext cx="5120640" cy="390906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latin typeface="Calibri"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ChangeArrowheads="1"/>
          </p:cNvSpPr>
          <p:nvPr>
            <p:ph type="sldImg"/>
          </p:nvPr>
        </p:nvSpPr>
        <p:spPr bwMode="auto">
          <a:xfrm>
            <a:off x="1066800" y="651510"/>
            <a:ext cx="4267200" cy="325755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20835" name="Rectangle 3"/>
          <p:cNvSpPr>
            <a:spLocks noGrp="1" noChangeArrowheads="1"/>
          </p:cNvSpPr>
          <p:nvPr>
            <p:ph type="body" idx="1"/>
          </p:nvPr>
        </p:nvSpPr>
        <p:spPr bwMode="auto">
          <a:xfrm>
            <a:off x="640080" y="4126230"/>
            <a:ext cx="5120640" cy="390906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p:spPr>
      </p:sp>
      <p:sp>
        <p:nvSpPr>
          <p:cNvPr id="552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ja-JP" dirty="0" smtClean="0"/>
              <a:t>.Asia</a:t>
            </a:r>
            <a:r>
              <a:rPr lang="en-US" altLang="ja-JP" baseline="0" dirty="0" smtClean="0"/>
              <a:t> News Letter for end users and registrars</a:t>
            </a:r>
            <a:endParaRPr lang="en-US" altLang="ja-JP" dirty="0" smtClean="0"/>
          </a:p>
        </p:txBody>
      </p:sp>
      <p:sp>
        <p:nvSpPr>
          <p:cNvPr id="55300" name="Slide Number Placeholder 3"/>
          <p:cNvSpPr txBox="1">
            <a:spLocks noGrp="1"/>
          </p:cNvSpPr>
          <p:nvPr/>
        </p:nvSpPr>
        <p:spPr bwMode="auto">
          <a:xfrm>
            <a:off x="3625850" y="8250238"/>
            <a:ext cx="2773363" cy="434975"/>
          </a:xfrm>
          <a:prstGeom prst="rect">
            <a:avLst/>
          </a:prstGeom>
          <a:noFill/>
          <a:ln w="9525">
            <a:noFill/>
            <a:miter lim="800000"/>
            <a:headEnd/>
            <a:tailEnd/>
          </a:ln>
        </p:spPr>
        <p:txBody>
          <a:bodyPr lIns="86210" tIns="43105" rIns="86210" bIns="43105" anchor="b"/>
          <a:lstStyle/>
          <a:p>
            <a:pPr algn="r"/>
            <a:fld id="{EDB019C2-CF2B-4C49-BEFD-0868232AF5D5}" type="slidenum">
              <a:rPr kumimoji="0" lang="en-CA" altLang="ja-JP" sz="1100"/>
              <a:pPr algn="r"/>
              <a:t>13</a:t>
            </a:fld>
            <a:endParaRPr kumimoji="0" lang="en-CA" altLang="ja-JP" sz="11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p:spPr>
      </p:sp>
      <p:sp>
        <p:nvSpPr>
          <p:cNvPr id="552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ja-JP" dirty="0" smtClean="0"/>
          </a:p>
        </p:txBody>
      </p:sp>
      <p:sp>
        <p:nvSpPr>
          <p:cNvPr id="55300" name="Slide Number Placeholder 3"/>
          <p:cNvSpPr txBox="1">
            <a:spLocks noGrp="1"/>
          </p:cNvSpPr>
          <p:nvPr/>
        </p:nvSpPr>
        <p:spPr bwMode="auto">
          <a:xfrm>
            <a:off x="3625850" y="8250238"/>
            <a:ext cx="2773363" cy="434975"/>
          </a:xfrm>
          <a:prstGeom prst="rect">
            <a:avLst/>
          </a:prstGeom>
          <a:noFill/>
          <a:ln w="9525">
            <a:noFill/>
            <a:miter lim="800000"/>
            <a:headEnd/>
            <a:tailEnd/>
          </a:ln>
        </p:spPr>
        <p:txBody>
          <a:bodyPr lIns="86210" tIns="43105" rIns="86210" bIns="43105" anchor="b"/>
          <a:lstStyle/>
          <a:p>
            <a:pPr algn="r"/>
            <a:fld id="{EDB019C2-CF2B-4C49-BEFD-0868232AF5D5}" type="slidenum">
              <a:rPr kumimoji="0" lang="en-CA" altLang="ja-JP" sz="1100"/>
              <a:pPr algn="r"/>
              <a:t>15</a:t>
            </a:fld>
            <a:endParaRPr kumimoji="0" lang="en-CA" altLang="ja-JP" sz="11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noTextEdit="1"/>
          </p:cNvSpPr>
          <p:nvPr>
            <p:ph type="sldImg"/>
          </p:nvPr>
        </p:nvSpPr>
        <p:spPr bwMode="auto">
          <a:noFill/>
          <a:ln>
            <a:solidFill>
              <a:srgbClr val="000000"/>
            </a:solidFill>
            <a:miter lim="800000"/>
            <a:headEnd/>
            <a:tailEnd/>
          </a:ln>
        </p:spPr>
      </p:sp>
      <p:sp>
        <p:nvSpPr>
          <p:cNvPr id="368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z="1200" b="0" i="0" u="none" strike="noStrike" kern="1200" dirty="0" smtClean="0">
                <a:solidFill>
                  <a:schemeClr val="tx1"/>
                </a:solidFill>
                <a:latin typeface="+mn-lt"/>
                <a:ea typeface="+mn-ea"/>
                <a:cs typeface="+mn-cs"/>
              </a:rPr>
              <a:t>NOTE:</a:t>
            </a:r>
          </a:p>
          <a:p>
            <a:pPr marL="0" marR="0" indent="0" algn="l" defTabSz="914400" rtl="0" eaLnBrk="1" fontAlgn="base" latinLnBrk="0" hangingPunct="1">
              <a:lnSpc>
                <a:spcPct val="100000"/>
              </a:lnSpc>
              <a:spcBef>
                <a:spcPct val="0"/>
              </a:spcBef>
              <a:spcAft>
                <a:spcPct val="0"/>
              </a:spcAft>
              <a:buClrTx/>
              <a:buSzTx/>
              <a:buFontTx/>
              <a:buNone/>
              <a:tabLst/>
              <a:defRPr/>
            </a:pPr>
            <a:r>
              <a:rPr lang="en-US" altLang="ja-JP" dirty="0" smtClean="0"/>
              <a:t>Registration from </a:t>
            </a:r>
            <a:r>
              <a:rPr lang="en-US" altLang="ja-JP" dirty="0" err="1" smtClean="0"/>
              <a:t>Auz</a:t>
            </a:r>
            <a:r>
              <a:rPr lang="en-US" altLang="ja-JP" dirty="0" smtClean="0"/>
              <a:t> came from mainly – Go</a:t>
            </a:r>
            <a:r>
              <a:rPr lang="en-US" altLang="ja-JP" baseline="0" dirty="0" smtClean="0"/>
              <a:t> D</a:t>
            </a:r>
            <a:r>
              <a:rPr lang="en-US" altLang="ja-JP" dirty="0" smtClean="0"/>
              <a:t>addy / MIT</a:t>
            </a:r>
            <a:r>
              <a:rPr lang="en-US" altLang="ja-JP" baseline="0" dirty="0" smtClean="0"/>
              <a:t> / Planet Domain</a:t>
            </a:r>
          </a:p>
          <a:p>
            <a:pPr marL="0" marR="0" indent="0" algn="l" defTabSz="914400" rtl="0" eaLnBrk="1" fontAlgn="base" latinLnBrk="0" hangingPunct="1">
              <a:lnSpc>
                <a:spcPct val="100000"/>
              </a:lnSpc>
              <a:spcBef>
                <a:spcPct val="0"/>
              </a:spcBef>
              <a:spcAft>
                <a:spcPct val="0"/>
              </a:spcAft>
              <a:buClrTx/>
              <a:buSzTx/>
              <a:buFontTx/>
              <a:buNone/>
              <a:tabLst/>
              <a:defRPr/>
            </a:pPr>
            <a:r>
              <a:rPr lang="en-US" altLang="ja-JP" baseline="0" dirty="0" smtClean="0"/>
              <a:t>De – </a:t>
            </a:r>
            <a:r>
              <a:rPr lang="en-US" altLang="ja-JP" baseline="0" dirty="0" err="1" smtClean="0"/>
              <a:t>Cronon</a:t>
            </a:r>
            <a:r>
              <a:rPr lang="en-US" altLang="ja-JP" baseline="0" dirty="0" smtClean="0"/>
              <a:t> / Key / </a:t>
            </a:r>
            <a:r>
              <a:rPr lang="en-US" altLang="ja-JP" baseline="0" dirty="0" err="1" smtClean="0"/>
              <a:t>internetX</a:t>
            </a:r>
            <a:endParaRPr lang="en-US" altLang="ja-JP" baseline="0"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altLang="ja-JP" baseline="0" dirty="0" smtClean="0"/>
              <a:t>CN - </a:t>
            </a:r>
            <a:r>
              <a:rPr lang="en-US" altLang="ja-JP" sz="1200" b="0" i="0" u="none" strike="noStrike" kern="1200" baseline="0" dirty="0" err="1" smtClean="0">
                <a:solidFill>
                  <a:schemeClr val="tx1"/>
                </a:solidFill>
                <a:latin typeface="+mn-lt"/>
                <a:ea typeface="+mn-ea"/>
                <a:cs typeface="+mn-cs"/>
              </a:rPr>
              <a:t>T</a:t>
            </a:r>
            <a:r>
              <a:rPr lang="en-US" sz="1200" b="0" i="0" u="none" strike="noStrike" kern="1200" dirty="0" err="1" smtClean="0">
                <a:solidFill>
                  <a:schemeClr val="tx1"/>
                </a:solidFill>
                <a:latin typeface="+mn-lt"/>
                <a:ea typeface="+mn-ea"/>
                <a:cs typeface="+mn-cs"/>
              </a:rPr>
              <a:t>odaynic.com</a:t>
            </a:r>
            <a:r>
              <a:rPr lang="en-US" sz="1200" b="0" i="0" u="none" strike="noStrike" kern="1200" dirty="0" smtClean="0">
                <a:solidFill>
                  <a:schemeClr val="tx1"/>
                </a:solidFill>
                <a:latin typeface="+mn-lt"/>
                <a:ea typeface="+mn-ea"/>
                <a:cs typeface="+mn-cs"/>
              </a:rPr>
              <a:t> / Go Daddy / </a:t>
            </a:r>
            <a:r>
              <a:rPr lang="en-US" sz="1200" b="0" i="0" u="none" strike="noStrike" kern="1200" dirty="0" err="1" smtClean="0">
                <a:solidFill>
                  <a:schemeClr val="tx1"/>
                </a:solidFill>
                <a:latin typeface="+mn-lt"/>
                <a:ea typeface="+mn-ea"/>
                <a:cs typeface="+mn-cs"/>
              </a:rPr>
              <a:t>Xinnet</a:t>
            </a:r>
            <a:r>
              <a:rPr lang="en-US" dirty="0" smtClean="0"/>
              <a:t> </a:t>
            </a:r>
            <a:r>
              <a:rPr lang="en-US" altLang="ja-JP" baseline="0" dirty="0" smtClean="0"/>
              <a:t> </a:t>
            </a:r>
          </a:p>
          <a:p>
            <a:pPr eaLnBrk="1" hangingPunct="1">
              <a:spcBef>
                <a:spcPct val="0"/>
              </a:spcBef>
            </a:pPr>
            <a:r>
              <a:rPr lang="en-US" altLang="ja-JP" baseline="0" dirty="0" smtClean="0"/>
              <a:t>US - more of a long tail, most come from GD</a:t>
            </a:r>
          </a:p>
          <a:p>
            <a:pPr eaLnBrk="1" hangingPunct="1">
              <a:spcBef>
                <a:spcPct val="0"/>
              </a:spcBef>
            </a:pPr>
            <a:r>
              <a:rPr lang="en-US" altLang="ja-JP" baseline="0" dirty="0" smtClean="0"/>
              <a:t>IN – </a:t>
            </a:r>
            <a:r>
              <a:rPr lang="en-US" altLang="ja-JP" baseline="0" dirty="0" err="1" smtClean="0"/>
              <a:t>Directi</a:t>
            </a:r>
            <a:r>
              <a:rPr lang="en-US" altLang="ja-JP" baseline="0" dirty="0" smtClean="0"/>
              <a:t> and net4</a:t>
            </a:r>
          </a:p>
          <a:p>
            <a:pPr marL="0" marR="0" indent="0" algn="l" defTabSz="914400" rtl="0" eaLnBrk="1" fontAlgn="base" latinLnBrk="0" hangingPunct="1">
              <a:lnSpc>
                <a:spcPct val="100000"/>
              </a:lnSpc>
              <a:spcBef>
                <a:spcPct val="0"/>
              </a:spcBef>
              <a:spcAft>
                <a:spcPct val="0"/>
              </a:spcAft>
              <a:buClrTx/>
              <a:buSzTx/>
              <a:buFontTx/>
              <a:buNone/>
              <a:tabLst/>
              <a:defRPr/>
            </a:pPr>
            <a:r>
              <a:rPr lang="en-US" altLang="ja-JP" baseline="0" dirty="0" smtClean="0"/>
              <a:t>SG – Go Daddy and </a:t>
            </a:r>
            <a:r>
              <a:rPr lang="en-US" altLang="ja-JP" baseline="0" dirty="0" err="1" smtClean="0"/>
              <a:t>IPmirror</a:t>
            </a:r>
            <a:endParaRPr lang="en-US" altLang="ja-JP" baseline="0" dirty="0" smtClean="0"/>
          </a:p>
          <a:p>
            <a:pPr eaLnBrk="1" hangingPunct="1">
              <a:spcBef>
                <a:spcPct val="0"/>
              </a:spcBef>
            </a:pPr>
            <a:r>
              <a:rPr lang="en-US" altLang="ja-JP" baseline="0" dirty="0" smtClean="0"/>
              <a:t>Virgin islands – </a:t>
            </a:r>
            <a:r>
              <a:rPr lang="en-US" altLang="ja-JP" baseline="0" dirty="0" err="1" smtClean="0"/>
              <a:t>Domainer</a:t>
            </a:r>
            <a:r>
              <a:rPr lang="en-US" altLang="ja-JP" baseline="0" dirty="0" smtClean="0"/>
              <a:t> – Registrar: </a:t>
            </a:r>
            <a:r>
              <a:rPr lang="en-US" altLang="ja-JP" baseline="0" dirty="0" err="1" smtClean="0"/>
              <a:t>Dynadot</a:t>
            </a:r>
            <a:endParaRPr lang="en-US" altLang="ja-JP" baseline="0" dirty="0" smtClean="0"/>
          </a:p>
          <a:p>
            <a:pPr eaLnBrk="1" hangingPunct="1">
              <a:spcBef>
                <a:spcPct val="0"/>
              </a:spcBef>
            </a:pPr>
            <a:endParaRPr lang="en-US" altLang="ja-JP" baseline="0" dirty="0" smtClean="0"/>
          </a:p>
          <a:p>
            <a:pPr eaLnBrk="1" hangingPunct="1">
              <a:spcBef>
                <a:spcPct val="0"/>
              </a:spcBef>
            </a:pPr>
            <a:endParaRPr lang="en-US" altLang="ja-JP" dirty="0" smtClean="0"/>
          </a:p>
        </p:txBody>
      </p:sp>
      <p:sp>
        <p:nvSpPr>
          <p:cNvPr id="36867" name="Slide Number Placeholder 3"/>
          <p:cNvSpPr>
            <a:spLocks noGrp="1"/>
          </p:cNvSpPr>
          <p:nvPr>
            <p:ph type="sldNum" sz="quarter" idx="5"/>
          </p:nvPr>
        </p:nvSpPr>
        <p:spPr bwMode="auto">
          <a:noFill/>
          <a:ln>
            <a:miter lim="800000"/>
            <a:headEnd/>
            <a:tailEnd/>
          </a:ln>
        </p:spPr>
        <p:txBody>
          <a:bodyPr/>
          <a:lstStyle/>
          <a:p>
            <a:fld id="{42126F1C-D475-4189-95E5-B98AAC8663BF}" type="slidenum">
              <a:rPr lang="en-CA" altLang="ja-JP" smtClean="0">
                <a:latin typeface="Arial" charset="0"/>
              </a:rPr>
              <a:pPr/>
              <a:t>21</a:t>
            </a:fld>
            <a:endParaRPr lang="en-CA" altLang="ja-JP" smtClean="0">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p:spPr>
      </p:sp>
      <p:sp>
        <p:nvSpPr>
          <p:cNvPr id="552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ja-JP" dirty="0" smtClean="0"/>
              <a:t>Asian Film Awards and bloggers</a:t>
            </a:r>
            <a:r>
              <a:rPr lang="en-US" altLang="ja-JP" baseline="0" dirty="0" smtClean="0"/>
              <a:t> </a:t>
            </a:r>
            <a:endParaRPr lang="en-US" altLang="ja-JP" dirty="0" smtClean="0"/>
          </a:p>
        </p:txBody>
      </p:sp>
      <p:sp>
        <p:nvSpPr>
          <p:cNvPr id="55300" name="Slide Number Placeholder 3"/>
          <p:cNvSpPr txBox="1">
            <a:spLocks noGrp="1"/>
          </p:cNvSpPr>
          <p:nvPr/>
        </p:nvSpPr>
        <p:spPr bwMode="auto">
          <a:xfrm>
            <a:off x="3625850" y="8250238"/>
            <a:ext cx="2773363" cy="434975"/>
          </a:xfrm>
          <a:prstGeom prst="rect">
            <a:avLst/>
          </a:prstGeom>
          <a:noFill/>
          <a:ln w="9525">
            <a:noFill/>
            <a:miter lim="800000"/>
            <a:headEnd/>
            <a:tailEnd/>
          </a:ln>
        </p:spPr>
        <p:txBody>
          <a:bodyPr lIns="86210" tIns="43105" rIns="86210" bIns="43105" anchor="b"/>
          <a:lstStyle/>
          <a:p>
            <a:pPr algn="r"/>
            <a:fld id="{EDB019C2-CF2B-4C49-BEFD-0868232AF5D5}" type="slidenum">
              <a:rPr kumimoji="0" lang="en-CA" altLang="ja-JP" sz="1100"/>
              <a:pPr algn="r"/>
              <a:t>26</a:t>
            </a:fld>
            <a:endParaRPr kumimoji="0" lang="en-CA" altLang="ja-JP" sz="11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a:lstStyle/>
          <a:p>
            <a:pPr eaLnBrk="1" hangingPunct="1"/>
            <a:endParaRPr lang="en-CA" smtClean="0"/>
          </a:p>
        </p:txBody>
      </p:sp>
      <p:sp>
        <p:nvSpPr>
          <p:cNvPr id="19460" name="Slide Number Placeholder 3"/>
          <p:cNvSpPr>
            <a:spLocks noGrp="1"/>
          </p:cNvSpPr>
          <p:nvPr>
            <p:ph type="sldNum" sz="quarter" idx="5"/>
          </p:nvPr>
        </p:nvSpPr>
        <p:spPr bwMode="auto">
          <a:noFill/>
          <a:ln>
            <a:miter lim="800000"/>
            <a:headEnd/>
            <a:tailEnd/>
          </a:ln>
        </p:spPr>
        <p:txBody>
          <a:bodyPr/>
          <a:lstStyle/>
          <a:p>
            <a:fld id="{C1AF9C79-57D2-4F11-B8EA-E41E6C44CBB1}" type="slidenum">
              <a:rPr lang="en-CA">
                <a:solidFill>
                  <a:prstClr val="black"/>
                </a:solidFill>
              </a:rPr>
              <a:pPr/>
              <a:t>69</a:t>
            </a:fld>
            <a:endParaRPr lang="en-CA">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p:spPr>
      </p:sp>
      <p:sp>
        <p:nvSpPr>
          <p:cNvPr id="20483" name="Notes Placeholder 2"/>
          <p:cNvSpPr>
            <a:spLocks noGrp="1"/>
          </p:cNvSpPr>
          <p:nvPr>
            <p:ph type="body" idx="1"/>
          </p:nvPr>
        </p:nvSpPr>
        <p:spPr bwMode="auto">
          <a:noFill/>
        </p:spPr>
        <p:txBody>
          <a:bodyPr/>
          <a:lstStyle/>
          <a:p>
            <a:pPr eaLnBrk="1" hangingPunct="1"/>
            <a:endParaRPr lang="en-CA" smtClean="0"/>
          </a:p>
        </p:txBody>
      </p:sp>
      <p:sp>
        <p:nvSpPr>
          <p:cNvPr id="20484" name="Slide Number Placeholder 3"/>
          <p:cNvSpPr>
            <a:spLocks noGrp="1"/>
          </p:cNvSpPr>
          <p:nvPr>
            <p:ph type="sldNum" sz="quarter" idx="5"/>
          </p:nvPr>
        </p:nvSpPr>
        <p:spPr bwMode="auto">
          <a:noFill/>
          <a:ln>
            <a:miter lim="800000"/>
            <a:headEnd/>
            <a:tailEnd/>
          </a:ln>
        </p:spPr>
        <p:txBody>
          <a:bodyPr/>
          <a:lstStyle/>
          <a:p>
            <a:fld id="{F611D5FD-E4CE-480B-83CC-9EFBCD6423C1}" type="slidenum">
              <a:rPr lang="en-CA">
                <a:solidFill>
                  <a:prstClr val="black"/>
                </a:solidFill>
              </a:rPr>
              <a:pPr/>
              <a:t>70</a:t>
            </a:fld>
            <a:endParaRPr lang="en-CA">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a:lstStyle/>
          <a:p>
            <a:pPr eaLnBrk="1" hangingPunct="1"/>
            <a:endParaRPr lang="en-CA" smtClean="0"/>
          </a:p>
        </p:txBody>
      </p:sp>
      <p:sp>
        <p:nvSpPr>
          <p:cNvPr id="21508" name="Slide Number Placeholder 3"/>
          <p:cNvSpPr>
            <a:spLocks noGrp="1"/>
          </p:cNvSpPr>
          <p:nvPr>
            <p:ph type="sldNum" sz="quarter" idx="5"/>
          </p:nvPr>
        </p:nvSpPr>
        <p:spPr bwMode="auto">
          <a:noFill/>
          <a:ln>
            <a:miter lim="800000"/>
            <a:headEnd/>
            <a:tailEnd/>
          </a:ln>
        </p:spPr>
        <p:txBody>
          <a:bodyPr/>
          <a:lstStyle/>
          <a:p>
            <a:fld id="{D7240468-36A0-4A58-B2D3-7F4E882CDE14}" type="slidenum">
              <a:rPr lang="en-CA">
                <a:solidFill>
                  <a:prstClr val="black"/>
                </a:solidFill>
              </a:rPr>
              <a:pPr/>
              <a:t>73</a:t>
            </a:fld>
            <a:endParaRPr lang="en-CA">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6" descr="cover.jp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Date Placeholder 3"/>
          <p:cNvSpPr>
            <a:spLocks noGrp="1"/>
          </p:cNvSpPr>
          <p:nvPr>
            <p:ph type="dt" sz="half" idx="10"/>
          </p:nvPr>
        </p:nvSpPr>
        <p:spPr/>
        <p:txBody>
          <a:bodyPr/>
          <a:lstStyle>
            <a:lvl1pPr>
              <a:defRPr/>
            </a:lvl1pPr>
          </a:lstStyle>
          <a:p>
            <a:fld id="{BC296463-3868-477F-B6C4-5B01F888886B}" type="datetimeFigureOut">
              <a:rPr lang="en-US" altLang="zh-TW"/>
              <a:pPr/>
              <a:t>2/20/2011</a:t>
            </a:fld>
            <a:endParaRPr lang="en-CA" altLang="zh-TW"/>
          </a:p>
        </p:txBody>
      </p:sp>
      <p:sp>
        <p:nvSpPr>
          <p:cNvPr id="4" name="Footer Placeholder 4"/>
          <p:cNvSpPr>
            <a:spLocks noGrp="1"/>
          </p:cNvSpPr>
          <p:nvPr>
            <p:ph type="ftr" sz="quarter" idx="11"/>
          </p:nvPr>
        </p:nvSpPr>
        <p:spPr/>
        <p:txBody>
          <a:bodyPr/>
          <a:lstStyle>
            <a:lvl1pPr>
              <a:defRPr/>
            </a:lvl1pPr>
          </a:lstStyle>
          <a:p>
            <a:endParaRPr lang="en-CA" altLang="zh-TW"/>
          </a:p>
        </p:txBody>
      </p:sp>
      <p:sp>
        <p:nvSpPr>
          <p:cNvPr id="5" name="Slide Number Placeholder 5"/>
          <p:cNvSpPr>
            <a:spLocks noGrp="1"/>
          </p:cNvSpPr>
          <p:nvPr>
            <p:ph type="sldNum" sz="quarter" idx="12"/>
          </p:nvPr>
        </p:nvSpPr>
        <p:spPr/>
        <p:txBody>
          <a:bodyPr/>
          <a:lstStyle>
            <a:lvl1pPr>
              <a:defRPr/>
            </a:lvl1pPr>
          </a:lstStyle>
          <a:p>
            <a:fld id="{364DC741-7AAD-49F0-A80A-34553EEF2C55}" type="slidenum">
              <a:rPr lang="en-CA" altLang="zh-TW"/>
              <a:pPr/>
              <a:t>‹#›</a:t>
            </a:fld>
            <a:endParaRPr lang="en-CA" altLang="zh-TW"/>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3"/>
          <p:cNvSpPr>
            <a:spLocks noGrp="1"/>
          </p:cNvSpPr>
          <p:nvPr>
            <p:ph type="dt" sz="half" idx="10"/>
          </p:nvPr>
        </p:nvSpPr>
        <p:spPr/>
        <p:txBody>
          <a:bodyPr/>
          <a:lstStyle>
            <a:lvl1pPr>
              <a:defRPr/>
            </a:lvl1pPr>
          </a:lstStyle>
          <a:p>
            <a:fld id="{E92C7B56-F035-4C98-81D4-D4DF75919B6F}" type="datetimeFigureOut">
              <a:rPr lang="en-US" altLang="zh-TW"/>
              <a:pPr/>
              <a:t>2/20/2011</a:t>
            </a:fld>
            <a:endParaRPr lang="en-CA" altLang="zh-TW"/>
          </a:p>
        </p:txBody>
      </p:sp>
      <p:sp>
        <p:nvSpPr>
          <p:cNvPr id="4" name="Footer Placeholder 4"/>
          <p:cNvSpPr>
            <a:spLocks noGrp="1"/>
          </p:cNvSpPr>
          <p:nvPr>
            <p:ph type="ftr" sz="quarter" idx="11"/>
          </p:nvPr>
        </p:nvSpPr>
        <p:spPr/>
        <p:txBody>
          <a:bodyPr/>
          <a:lstStyle>
            <a:lvl1pPr>
              <a:defRPr/>
            </a:lvl1pPr>
          </a:lstStyle>
          <a:p>
            <a:endParaRPr lang="en-CA" altLang="zh-TW"/>
          </a:p>
        </p:txBody>
      </p:sp>
      <p:sp>
        <p:nvSpPr>
          <p:cNvPr id="5" name="Slide Number Placeholder 5"/>
          <p:cNvSpPr>
            <a:spLocks noGrp="1"/>
          </p:cNvSpPr>
          <p:nvPr>
            <p:ph type="sldNum" sz="quarter" idx="12"/>
          </p:nvPr>
        </p:nvSpPr>
        <p:spPr/>
        <p:txBody>
          <a:bodyPr/>
          <a:lstStyle>
            <a:lvl1pPr>
              <a:defRPr/>
            </a:lvl1pPr>
          </a:lstStyle>
          <a:p>
            <a:fld id="{E101EB67-3B0A-40C0-B8D4-05A844E17AC6}" type="slidenum">
              <a:rPr lang="en-CA" altLang="zh-TW"/>
              <a:pPr/>
              <a:t>‹#›</a:t>
            </a:fld>
            <a:endParaRPr lang="en-CA" altLang="zh-TW"/>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75887439-6BE0-44F8-B49F-E06FDF08FF61}" type="datetimeFigureOut">
              <a:rPr lang="en-US" altLang="zh-TW"/>
              <a:pPr/>
              <a:t>2/20/2011</a:t>
            </a:fld>
            <a:endParaRPr lang="en-CA" altLang="zh-TW"/>
          </a:p>
        </p:txBody>
      </p:sp>
      <p:sp>
        <p:nvSpPr>
          <p:cNvPr id="3" name="Footer Placeholder 4"/>
          <p:cNvSpPr>
            <a:spLocks noGrp="1"/>
          </p:cNvSpPr>
          <p:nvPr>
            <p:ph type="ftr" sz="quarter" idx="11"/>
          </p:nvPr>
        </p:nvSpPr>
        <p:spPr/>
        <p:txBody>
          <a:bodyPr/>
          <a:lstStyle>
            <a:lvl1pPr>
              <a:defRPr/>
            </a:lvl1pPr>
          </a:lstStyle>
          <a:p>
            <a:endParaRPr lang="en-CA" altLang="zh-TW"/>
          </a:p>
        </p:txBody>
      </p:sp>
      <p:sp>
        <p:nvSpPr>
          <p:cNvPr id="4" name="Slide Number Placeholder 5"/>
          <p:cNvSpPr>
            <a:spLocks noGrp="1"/>
          </p:cNvSpPr>
          <p:nvPr>
            <p:ph type="sldNum" sz="quarter" idx="12"/>
          </p:nvPr>
        </p:nvSpPr>
        <p:spPr/>
        <p:txBody>
          <a:bodyPr/>
          <a:lstStyle>
            <a:lvl1pPr>
              <a:defRPr/>
            </a:lvl1pPr>
          </a:lstStyle>
          <a:p>
            <a:fld id="{3F697F21-BA1D-4BB5-9A24-BABCDF126EDF}" type="slidenum">
              <a:rPr lang="en-CA" altLang="zh-TW"/>
              <a:pPr/>
              <a:t>‹#›</a:t>
            </a:fld>
            <a:endParaRPr lang="en-CA" altLang="zh-TW"/>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2B389E70-201F-4674-91B9-80DDC595187E}" type="datetimeFigureOut">
              <a:rPr lang="en-US" altLang="zh-TW"/>
              <a:pPr/>
              <a:t>2/20/2011</a:t>
            </a:fld>
            <a:endParaRPr lang="en-CA" altLang="zh-TW"/>
          </a:p>
        </p:txBody>
      </p:sp>
      <p:sp>
        <p:nvSpPr>
          <p:cNvPr id="6" name="Footer Placeholder 4"/>
          <p:cNvSpPr>
            <a:spLocks noGrp="1"/>
          </p:cNvSpPr>
          <p:nvPr>
            <p:ph type="ftr" sz="quarter" idx="11"/>
          </p:nvPr>
        </p:nvSpPr>
        <p:spPr/>
        <p:txBody>
          <a:bodyPr/>
          <a:lstStyle>
            <a:lvl1pPr>
              <a:defRPr/>
            </a:lvl1pPr>
          </a:lstStyle>
          <a:p>
            <a:endParaRPr lang="en-CA" altLang="zh-TW"/>
          </a:p>
        </p:txBody>
      </p:sp>
      <p:sp>
        <p:nvSpPr>
          <p:cNvPr id="7" name="Slide Number Placeholder 5"/>
          <p:cNvSpPr>
            <a:spLocks noGrp="1"/>
          </p:cNvSpPr>
          <p:nvPr>
            <p:ph type="sldNum" sz="quarter" idx="12"/>
          </p:nvPr>
        </p:nvSpPr>
        <p:spPr/>
        <p:txBody>
          <a:bodyPr/>
          <a:lstStyle>
            <a:lvl1pPr>
              <a:defRPr/>
            </a:lvl1pPr>
          </a:lstStyle>
          <a:p>
            <a:fld id="{081D5D0D-78A5-4C6C-8395-A52492CBE680}" type="slidenum">
              <a:rPr lang="en-CA" altLang="zh-TW"/>
              <a:pPr/>
              <a:t>‹#›</a:t>
            </a:fld>
            <a:endParaRPr lang="en-CA" altLang="zh-TW"/>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CA"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3E524A94-3B3F-439A-99F1-892DD96C7C96}" type="datetimeFigureOut">
              <a:rPr lang="en-US" altLang="zh-TW"/>
              <a:pPr/>
              <a:t>2/20/2011</a:t>
            </a:fld>
            <a:endParaRPr lang="en-CA" altLang="zh-TW"/>
          </a:p>
        </p:txBody>
      </p:sp>
      <p:sp>
        <p:nvSpPr>
          <p:cNvPr id="6" name="Footer Placeholder 4"/>
          <p:cNvSpPr>
            <a:spLocks noGrp="1"/>
          </p:cNvSpPr>
          <p:nvPr>
            <p:ph type="ftr" sz="quarter" idx="11"/>
          </p:nvPr>
        </p:nvSpPr>
        <p:spPr/>
        <p:txBody>
          <a:bodyPr/>
          <a:lstStyle>
            <a:lvl1pPr>
              <a:defRPr/>
            </a:lvl1pPr>
          </a:lstStyle>
          <a:p>
            <a:endParaRPr lang="en-CA" altLang="zh-TW"/>
          </a:p>
        </p:txBody>
      </p:sp>
      <p:sp>
        <p:nvSpPr>
          <p:cNvPr id="7" name="Slide Number Placeholder 5"/>
          <p:cNvSpPr>
            <a:spLocks noGrp="1"/>
          </p:cNvSpPr>
          <p:nvPr>
            <p:ph type="sldNum" sz="quarter" idx="12"/>
          </p:nvPr>
        </p:nvSpPr>
        <p:spPr/>
        <p:txBody>
          <a:bodyPr/>
          <a:lstStyle>
            <a:lvl1pPr>
              <a:defRPr/>
            </a:lvl1pPr>
          </a:lstStyle>
          <a:p>
            <a:fld id="{09A39B46-C76B-4A58-8885-2AEBD3BB2176}" type="slidenum">
              <a:rPr lang="en-CA" altLang="zh-TW"/>
              <a:pPr/>
              <a:t>‹#›</a:t>
            </a:fld>
            <a:endParaRPr lang="en-CA" altLang="zh-TW"/>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fld id="{166EC3A7-4CBA-45AD-BE70-62CA64873AA3}" type="datetimeFigureOut">
              <a:rPr lang="en-US" altLang="zh-TW"/>
              <a:pPr/>
              <a:t>2/20/2011</a:t>
            </a:fld>
            <a:endParaRPr lang="en-CA" altLang="zh-TW"/>
          </a:p>
        </p:txBody>
      </p:sp>
      <p:sp>
        <p:nvSpPr>
          <p:cNvPr id="5" name="Footer Placeholder 4"/>
          <p:cNvSpPr>
            <a:spLocks noGrp="1"/>
          </p:cNvSpPr>
          <p:nvPr>
            <p:ph type="ftr" sz="quarter" idx="11"/>
          </p:nvPr>
        </p:nvSpPr>
        <p:spPr/>
        <p:txBody>
          <a:bodyPr/>
          <a:lstStyle>
            <a:lvl1pPr>
              <a:defRPr/>
            </a:lvl1pPr>
          </a:lstStyle>
          <a:p>
            <a:endParaRPr lang="en-CA" altLang="zh-TW"/>
          </a:p>
        </p:txBody>
      </p:sp>
      <p:sp>
        <p:nvSpPr>
          <p:cNvPr id="6" name="Slide Number Placeholder 5"/>
          <p:cNvSpPr>
            <a:spLocks noGrp="1"/>
          </p:cNvSpPr>
          <p:nvPr>
            <p:ph type="sldNum" sz="quarter" idx="12"/>
          </p:nvPr>
        </p:nvSpPr>
        <p:spPr/>
        <p:txBody>
          <a:bodyPr/>
          <a:lstStyle>
            <a:lvl1pPr>
              <a:defRPr/>
            </a:lvl1pPr>
          </a:lstStyle>
          <a:p>
            <a:fld id="{0A589915-1E7B-4522-80F5-2C42E1317696}" type="slidenum">
              <a:rPr lang="en-CA" altLang="zh-TW"/>
              <a:pPr/>
              <a:t>‹#›</a:t>
            </a:fld>
            <a:endParaRPr lang="en-CA" altLang="zh-TW"/>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fld id="{27634E6F-9E80-4ADB-A463-3D93BE8B55E1}" type="datetimeFigureOut">
              <a:rPr lang="en-US" altLang="zh-TW"/>
              <a:pPr/>
              <a:t>2/20/2011</a:t>
            </a:fld>
            <a:endParaRPr lang="en-CA" altLang="zh-TW"/>
          </a:p>
        </p:txBody>
      </p:sp>
      <p:sp>
        <p:nvSpPr>
          <p:cNvPr id="5" name="Footer Placeholder 4"/>
          <p:cNvSpPr>
            <a:spLocks noGrp="1"/>
          </p:cNvSpPr>
          <p:nvPr>
            <p:ph type="ftr" sz="quarter" idx="11"/>
          </p:nvPr>
        </p:nvSpPr>
        <p:spPr/>
        <p:txBody>
          <a:bodyPr/>
          <a:lstStyle>
            <a:lvl1pPr>
              <a:defRPr/>
            </a:lvl1pPr>
          </a:lstStyle>
          <a:p>
            <a:endParaRPr lang="en-CA" altLang="zh-TW"/>
          </a:p>
        </p:txBody>
      </p:sp>
      <p:sp>
        <p:nvSpPr>
          <p:cNvPr id="6" name="Slide Number Placeholder 5"/>
          <p:cNvSpPr>
            <a:spLocks noGrp="1"/>
          </p:cNvSpPr>
          <p:nvPr>
            <p:ph type="sldNum" sz="quarter" idx="12"/>
          </p:nvPr>
        </p:nvSpPr>
        <p:spPr/>
        <p:txBody>
          <a:bodyPr/>
          <a:lstStyle>
            <a:lvl1pPr>
              <a:defRPr/>
            </a:lvl1pPr>
          </a:lstStyle>
          <a:p>
            <a:fld id="{ABF06E1F-B9E3-455A-92BF-A5E7FED5A8D9}" type="slidenum">
              <a:rPr lang="en-CA" altLang="zh-TW"/>
              <a:pPr/>
              <a:t>‹#›</a:t>
            </a:fld>
            <a:endParaRPr lang="en-CA" altLang="zh-TW"/>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2" name="Picture 6" descr="cover.jp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Date Placeholder 3"/>
          <p:cNvSpPr>
            <a:spLocks noGrp="1"/>
          </p:cNvSpPr>
          <p:nvPr>
            <p:ph type="dt" sz="half" idx="10"/>
          </p:nvPr>
        </p:nvSpPr>
        <p:spPr/>
        <p:txBody>
          <a:bodyPr/>
          <a:lstStyle>
            <a:lvl1pPr>
              <a:defRPr/>
            </a:lvl1pPr>
          </a:lstStyle>
          <a:p>
            <a:pPr>
              <a:defRPr/>
            </a:pPr>
            <a:fld id="{2FE72984-9932-4FD9-92BC-3C76CDAE7E5A}" type="datetimeFigureOut">
              <a:rPr lang="en-US"/>
              <a:pPr>
                <a:defRPr/>
              </a:pPr>
              <a:t>2/20/2011</a:t>
            </a:fld>
            <a:endParaRPr lang="en-CA" dirty="0"/>
          </a:p>
        </p:txBody>
      </p:sp>
      <p:sp>
        <p:nvSpPr>
          <p:cNvPr id="4" name="Footer Placeholder 4"/>
          <p:cNvSpPr>
            <a:spLocks noGrp="1"/>
          </p:cNvSpPr>
          <p:nvPr>
            <p:ph type="ftr" sz="quarter" idx="11"/>
          </p:nvPr>
        </p:nvSpPr>
        <p:spPr/>
        <p:txBody>
          <a:bodyPr/>
          <a:lstStyle>
            <a:lvl1pPr>
              <a:defRPr/>
            </a:lvl1pPr>
          </a:lstStyle>
          <a:p>
            <a:pPr>
              <a:defRPr/>
            </a:pPr>
            <a:endParaRPr lang="en-CA"/>
          </a:p>
        </p:txBody>
      </p:sp>
      <p:sp>
        <p:nvSpPr>
          <p:cNvPr id="5" name="Slide Number Placeholder 5"/>
          <p:cNvSpPr>
            <a:spLocks noGrp="1"/>
          </p:cNvSpPr>
          <p:nvPr>
            <p:ph type="sldNum" sz="quarter" idx="12"/>
          </p:nvPr>
        </p:nvSpPr>
        <p:spPr/>
        <p:txBody>
          <a:bodyPr/>
          <a:lstStyle>
            <a:lvl1pPr>
              <a:defRPr/>
            </a:lvl1pPr>
          </a:lstStyle>
          <a:p>
            <a:pPr>
              <a:defRPr/>
            </a:pPr>
            <a:fld id="{41118EBA-F323-4299-B487-D5934C22DDE3}" type="slidenum">
              <a:rPr lang="en-CA"/>
              <a:pPr>
                <a:defRPr/>
              </a:pPr>
              <a:t>‹#›</a:t>
            </a:fld>
            <a:endParaRPr lang="en-CA" dirty="0"/>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533400" y="369888"/>
            <a:ext cx="8153400" cy="1165225"/>
          </a:xfrm>
        </p:spPr>
        <p:txBody>
          <a:bodyPr/>
          <a:lstStyle>
            <a:lvl1pPr>
              <a:defRPr sz="4400"/>
            </a:lvl1pPr>
          </a:lstStyle>
          <a:p>
            <a:r>
              <a:rPr lang="en-US" dirty="0" smtClean="0"/>
              <a:t>Click to edit Master title style</a:t>
            </a:r>
            <a:endParaRPr lang="en-CA" dirty="0"/>
          </a:p>
        </p:txBody>
      </p:sp>
      <p:sp>
        <p:nvSpPr>
          <p:cNvPr id="3075" name="Rectangle 3"/>
          <p:cNvSpPr>
            <a:spLocks noGrp="1" noChangeArrowheads="1"/>
          </p:cNvSpPr>
          <p:nvPr>
            <p:ph type="subTitle" idx="1"/>
          </p:nvPr>
        </p:nvSpPr>
        <p:spPr>
          <a:xfrm>
            <a:off x="0" y="1295400"/>
            <a:ext cx="7620000" cy="519113"/>
          </a:xfrm>
        </p:spPr>
        <p:txBody>
          <a:bodyPr/>
          <a:lstStyle>
            <a:lvl1pPr marL="0" indent="0">
              <a:buFontTx/>
              <a:buNone/>
              <a:defRPr sz="2800"/>
            </a:lvl1pPr>
          </a:lstStyle>
          <a:p>
            <a:r>
              <a:rPr lang="en-US" smtClean="0"/>
              <a:t>Click to edit Master subtitle style</a:t>
            </a:r>
            <a:endParaRPr lang="en-CA"/>
          </a:p>
        </p:txBody>
      </p:sp>
      <p:sp>
        <p:nvSpPr>
          <p:cNvPr id="3076" name="Rectangle 4"/>
          <p:cNvSpPr>
            <a:spLocks noGrp="1" noChangeArrowheads="1"/>
          </p:cNvSpPr>
          <p:nvPr>
            <p:ph type="dt" sz="half" idx="2"/>
          </p:nvPr>
        </p:nvSpPr>
        <p:spPr>
          <a:xfrm>
            <a:off x="228600" y="6248400"/>
            <a:ext cx="1905000" cy="457200"/>
          </a:xfrm>
        </p:spPr>
        <p:txBody>
          <a:bodyPr/>
          <a:lstStyle>
            <a:lvl1pPr>
              <a:defRPr/>
            </a:lvl1pPr>
          </a:lstStyle>
          <a:p>
            <a:endParaRPr lang="en-CA">
              <a:solidFill>
                <a:srgbClr val="000000"/>
              </a:solidFill>
            </a:endParaRPr>
          </a:p>
        </p:txBody>
      </p:sp>
      <p:sp>
        <p:nvSpPr>
          <p:cNvPr id="3077" name="Rectangle 5"/>
          <p:cNvSpPr>
            <a:spLocks noGrp="1" noChangeArrowheads="1"/>
          </p:cNvSpPr>
          <p:nvPr>
            <p:ph type="ftr" sz="quarter" idx="3"/>
          </p:nvPr>
        </p:nvSpPr>
        <p:spPr>
          <a:xfrm>
            <a:off x="2362200" y="6248400"/>
            <a:ext cx="4343400" cy="457200"/>
          </a:xfrm>
        </p:spPr>
        <p:txBody>
          <a:bodyPr/>
          <a:lstStyle>
            <a:lvl1pPr>
              <a:defRPr/>
            </a:lvl1pPr>
          </a:lstStyle>
          <a:p>
            <a:endParaRPr lang="en-CA">
              <a:solidFill>
                <a:srgbClr val="000000"/>
              </a:solidFill>
            </a:endParaRPr>
          </a:p>
        </p:txBody>
      </p:sp>
      <p:sp>
        <p:nvSpPr>
          <p:cNvPr id="3078" name="Rectangle 6"/>
          <p:cNvSpPr>
            <a:spLocks noGrp="1" noChangeArrowheads="1"/>
          </p:cNvSpPr>
          <p:nvPr>
            <p:ph type="sldNum" sz="quarter" idx="4"/>
          </p:nvPr>
        </p:nvSpPr>
        <p:spPr>
          <a:xfrm>
            <a:off x="7010400" y="6248400"/>
            <a:ext cx="1905000" cy="457200"/>
          </a:xfrm>
        </p:spPr>
        <p:txBody>
          <a:bodyPr/>
          <a:lstStyle>
            <a:lvl1pPr>
              <a:defRPr/>
            </a:lvl1pPr>
          </a:lstStyle>
          <a:p>
            <a:fld id="{668164EF-6EC4-4D77-9ACA-D3030C3335BB}" type="slidenum">
              <a:rPr lang="en-CA">
                <a:solidFill>
                  <a:srgbClr val="000000"/>
                </a:solidFill>
              </a:rPr>
              <a:pPr/>
              <a:t>‹#›</a:t>
            </a:fld>
            <a:endParaRPr lang="en-CA">
              <a:solidFill>
                <a:srgbClr val="000000"/>
              </a:solidFill>
            </a:endParaRPr>
          </a:p>
        </p:txBody>
      </p:sp>
      <p:grpSp>
        <p:nvGrpSpPr>
          <p:cNvPr id="2" name="Group 9"/>
          <p:cNvGrpSpPr/>
          <p:nvPr userDrawn="1"/>
        </p:nvGrpSpPr>
        <p:grpSpPr>
          <a:xfrm>
            <a:off x="6475956" y="3895595"/>
            <a:ext cx="2630466" cy="1966586"/>
            <a:chOff x="6475956" y="3895595"/>
            <a:chExt cx="2630466" cy="1966586"/>
          </a:xfrm>
        </p:grpSpPr>
        <p:sp>
          <p:nvSpPr>
            <p:cNvPr id="9" name="Freeform 8"/>
            <p:cNvSpPr/>
            <p:nvPr userDrawn="1"/>
          </p:nvSpPr>
          <p:spPr bwMode="auto">
            <a:xfrm>
              <a:off x="6475956" y="3895595"/>
              <a:ext cx="2630466" cy="1966586"/>
            </a:xfrm>
            <a:custGeom>
              <a:avLst/>
              <a:gdLst>
                <a:gd name="connsiteX0" fmla="*/ 0 w 2630466"/>
                <a:gd name="connsiteY0" fmla="*/ 1490597 h 1966586"/>
                <a:gd name="connsiteX1" fmla="*/ 425885 w 2630466"/>
                <a:gd name="connsiteY1" fmla="*/ 0 h 1966586"/>
                <a:gd name="connsiteX2" fmla="*/ 2630466 w 2630466"/>
                <a:gd name="connsiteY2" fmla="*/ 350728 h 1966586"/>
                <a:gd name="connsiteX3" fmla="*/ 2204581 w 2630466"/>
                <a:gd name="connsiteY3" fmla="*/ 1966586 h 1966586"/>
                <a:gd name="connsiteX4" fmla="*/ 0 w 2630466"/>
                <a:gd name="connsiteY4" fmla="*/ 1490597 h 196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0466" h="1966586">
                  <a:moveTo>
                    <a:pt x="0" y="1490597"/>
                  </a:moveTo>
                  <a:lnTo>
                    <a:pt x="425885" y="0"/>
                  </a:lnTo>
                  <a:lnTo>
                    <a:pt x="2630466" y="350728"/>
                  </a:lnTo>
                  <a:lnTo>
                    <a:pt x="2204581" y="1966586"/>
                  </a:lnTo>
                  <a:lnTo>
                    <a:pt x="0" y="1490597"/>
                  </a:lnTo>
                  <a:close/>
                </a:path>
              </a:pathLst>
            </a:cu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eaLnBrk="0" hangingPunct="0"/>
              <a:endParaRPr kumimoji="0" lang="en-CA" smtClean="0">
                <a:solidFill>
                  <a:srgbClr val="000000"/>
                </a:solidFill>
              </a:endParaRPr>
            </a:p>
          </p:txBody>
        </p:sp>
        <p:pic>
          <p:nvPicPr>
            <p:cNvPr id="7" name="Picture 13"/>
            <p:cNvPicPr>
              <a:picLocks noChangeArrowheads="1"/>
            </p:cNvPicPr>
            <p:nvPr userDrawn="1"/>
          </p:nvPicPr>
          <p:blipFill>
            <a:blip r:embed="rId3" cstate="print"/>
            <a:srcRect/>
            <a:stretch>
              <a:fillRect/>
            </a:stretch>
          </p:blipFill>
          <p:spPr bwMode="auto">
            <a:xfrm rot="402787">
              <a:off x="6568647" y="4132983"/>
              <a:ext cx="2342673" cy="1297733"/>
            </a:xfrm>
            <a:prstGeom prst="rect">
              <a:avLst/>
            </a:prstGeom>
            <a:noFill/>
            <a:ln w="9525" cap="flat">
              <a:noFill/>
              <a:miter lim="800000"/>
              <a:headEnd/>
              <a:tailEnd/>
            </a:ln>
            <a:effectLst>
              <a:outerShdw blurRad="50800" dist="38100" dir="2700000" algn="tl" rotWithShape="0">
                <a:prstClr val="black">
                  <a:alpha val="40000"/>
                </a:prstClr>
              </a:outerShdw>
            </a:effectLst>
            <a:scene3d>
              <a:camera prst="perspectiveHeroicExtremeLeftFacing"/>
              <a:lightRig rig="threePt" dir="t"/>
            </a:scene3d>
          </p:spPr>
        </p:pic>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endParaRPr lang="en-CA">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CA">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9220EC3-0ADF-41A0-81FE-ECFF3FD8EFB0}" type="slidenum">
              <a:rPr lang="en-CA">
                <a:solidFill>
                  <a:srgbClr val="000000"/>
                </a:solidFill>
              </a:rPr>
              <a:pPr/>
              <a:t>‹#›</a:t>
            </a:fld>
            <a:endParaRPr lang="en-CA">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endParaRPr lang="en-CA">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CA">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9220EC3-0ADF-41A0-81FE-ECFF3FD8EFB0}" type="slidenum">
              <a:rPr lang="en-CA">
                <a:solidFill>
                  <a:srgbClr val="000000"/>
                </a:solidFill>
              </a:rPr>
              <a:pPr/>
              <a:t>‹#›</a:t>
            </a:fld>
            <a:endParaRPr lang="en-CA">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
        <p:nvSpPr>
          <p:cNvPr id="4" name="Date Placeholder 3"/>
          <p:cNvSpPr>
            <a:spLocks noGrp="1"/>
          </p:cNvSpPr>
          <p:nvPr>
            <p:ph type="dt" sz="half" idx="10"/>
          </p:nvPr>
        </p:nvSpPr>
        <p:spPr/>
        <p:txBody>
          <a:bodyPr/>
          <a:lstStyle>
            <a:lvl1pPr>
              <a:defRPr/>
            </a:lvl1pPr>
          </a:lstStyle>
          <a:p>
            <a:fld id="{98413762-9DAF-41FC-B9AD-90F11AAB15D6}" type="datetimeFigureOut">
              <a:rPr lang="en-US" altLang="zh-TW"/>
              <a:pPr/>
              <a:t>2/20/2011</a:t>
            </a:fld>
            <a:endParaRPr lang="en-CA" altLang="zh-TW"/>
          </a:p>
        </p:txBody>
      </p:sp>
      <p:sp>
        <p:nvSpPr>
          <p:cNvPr id="5" name="Footer Placeholder 4"/>
          <p:cNvSpPr>
            <a:spLocks noGrp="1"/>
          </p:cNvSpPr>
          <p:nvPr>
            <p:ph type="ftr" sz="quarter" idx="11"/>
          </p:nvPr>
        </p:nvSpPr>
        <p:spPr/>
        <p:txBody>
          <a:bodyPr/>
          <a:lstStyle>
            <a:lvl1pPr>
              <a:defRPr/>
            </a:lvl1pPr>
          </a:lstStyle>
          <a:p>
            <a:endParaRPr lang="en-CA" altLang="zh-TW"/>
          </a:p>
        </p:txBody>
      </p:sp>
      <p:sp>
        <p:nvSpPr>
          <p:cNvPr id="6" name="Slide Number Placeholder 5"/>
          <p:cNvSpPr>
            <a:spLocks noGrp="1"/>
          </p:cNvSpPr>
          <p:nvPr>
            <p:ph type="sldNum" sz="quarter" idx="12"/>
          </p:nvPr>
        </p:nvSpPr>
        <p:spPr/>
        <p:txBody>
          <a:bodyPr/>
          <a:lstStyle>
            <a:lvl1pPr>
              <a:defRPr/>
            </a:lvl1pPr>
          </a:lstStyle>
          <a:p>
            <a:fld id="{3599799E-B15A-4C9D-8CEA-20E6BD35F89D}" type="slidenum">
              <a:rPr lang="en-CA" altLang="zh-TW"/>
              <a:pPr/>
              <a:t>‹#›</a:t>
            </a:fld>
            <a:endParaRPr lang="en-CA" altLang="zh-TW"/>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endParaRPr lang="en-CA">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CA">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9220EC3-0ADF-41A0-81FE-ECFF3FD8EFB0}" type="slidenum">
              <a:rPr lang="en-CA">
                <a:solidFill>
                  <a:srgbClr val="000000"/>
                </a:solidFill>
              </a:rPr>
              <a:pPr/>
              <a:t>‹#›</a:t>
            </a:fld>
            <a:endParaRPr lang="en-CA">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endParaRPr lang="en-CA">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CA">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9220EC3-0ADF-41A0-81FE-ECFF3FD8EFB0}" type="slidenum">
              <a:rPr lang="en-CA">
                <a:solidFill>
                  <a:srgbClr val="000000"/>
                </a:solidFill>
              </a:rPr>
              <a:pPr/>
              <a:t>‹#›</a:t>
            </a:fld>
            <a:endParaRPr lang="en-CA">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endParaRPr lang="en-CA">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CA">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9220EC3-0ADF-41A0-81FE-ECFF3FD8EFB0}" type="slidenum">
              <a:rPr lang="en-CA">
                <a:solidFill>
                  <a:srgbClr val="000000"/>
                </a:solidFill>
              </a:rPr>
              <a:pPr/>
              <a:t>‹#›</a:t>
            </a:fld>
            <a:endParaRPr lang="en-CA">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pic>
        <p:nvPicPr>
          <p:cNvPr id="4" name="Picture 6" descr="title.jp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714348" y="3143248"/>
            <a:ext cx="7772400" cy="571504"/>
          </a:xfrm>
        </p:spPr>
        <p:txBody>
          <a:bodyPr anchor="t">
            <a:noAutofit/>
          </a:bodyPr>
          <a:lstStyle>
            <a:lvl1pPr algn="ctr">
              <a:defRPr sz="3600" b="0" cap="none">
                <a:solidFill>
                  <a:schemeClr val="bg1"/>
                </a:solidFill>
                <a:latin typeface="Helvetica-Light" pitchFamily="34" charset="0"/>
              </a:defRPr>
            </a:lvl1pPr>
          </a:lstStyle>
          <a:p>
            <a:r>
              <a:rPr lang="en-US" smtClean="0"/>
              <a:t>Click to edit Master title style</a:t>
            </a:r>
            <a:endParaRPr lang="en-CA" dirty="0"/>
          </a:p>
        </p:txBody>
      </p:sp>
      <p:sp>
        <p:nvSpPr>
          <p:cNvPr id="3" name="Text Placeholder 2"/>
          <p:cNvSpPr>
            <a:spLocks noGrp="1"/>
          </p:cNvSpPr>
          <p:nvPr>
            <p:ph type="body" idx="1"/>
          </p:nvPr>
        </p:nvSpPr>
        <p:spPr>
          <a:xfrm>
            <a:off x="722313" y="4357694"/>
            <a:ext cx="7772400" cy="1500187"/>
          </a:xfrm>
        </p:spPr>
        <p:txBody>
          <a:bodyPr anchorCtr="1">
            <a:normAutofit/>
          </a:bodyPr>
          <a:lstStyle>
            <a:lvl1pPr marL="0" indent="0">
              <a:buNone/>
              <a:defRPr sz="24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5" name="Date Placeholder 3"/>
          <p:cNvSpPr>
            <a:spLocks noGrp="1"/>
          </p:cNvSpPr>
          <p:nvPr>
            <p:ph type="dt" sz="half" idx="10"/>
          </p:nvPr>
        </p:nvSpPr>
        <p:spPr/>
        <p:txBody>
          <a:bodyPr/>
          <a:lstStyle>
            <a:lvl1pPr>
              <a:defRPr smtClean="0"/>
            </a:lvl1pPr>
          </a:lstStyle>
          <a:p>
            <a:pPr>
              <a:defRPr/>
            </a:pPr>
            <a:fld id="{F4FD5B67-E628-4E78-9A16-A693B77C4C18}" type="datetimeFigureOut">
              <a:rPr lang="en-US"/>
              <a:pPr>
                <a:defRPr/>
              </a:pPr>
              <a:t>2/20/2011</a:t>
            </a:fld>
            <a:endParaRPr lang="en-CA"/>
          </a:p>
        </p:txBody>
      </p:sp>
      <p:sp>
        <p:nvSpPr>
          <p:cNvPr id="6" name="Footer Placeholder 4"/>
          <p:cNvSpPr>
            <a:spLocks noGrp="1"/>
          </p:cNvSpPr>
          <p:nvPr>
            <p:ph type="ftr" sz="quarter" idx="11"/>
          </p:nvPr>
        </p:nvSpPr>
        <p:spPr/>
        <p:txBody>
          <a:bodyPr/>
          <a:lstStyle>
            <a:lvl1pPr>
              <a:defRPr smtClean="0"/>
            </a:lvl1pPr>
          </a:lstStyle>
          <a:p>
            <a:pPr>
              <a:defRPr/>
            </a:pPr>
            <a:endParaRPr lang="en-CA"/>
          </a:p>
        </p:txBody>
      </p:sp>
      <p:sp>
        <p:nvSpPr>
          <p:cNvPr id="7" name="Slide Number Placeholder 5"/>
          <p:cNvSpPr>
            <a:spLocks noGrp="1"/>
          </p:cNvSpPr>
          <p:nvPr>
            <p:ph type="sldNum" sz="quarter" idx="12"/>
          </p:nvPr>
        </p:nvSpPr>
        <p:spPr/>
        <p:txBody>
          <a:bodyPr/>
          <a:lstStyle>
            <a:lvl1pPr>
              <a:defRPr smtClean="0"/>
            </a:lvl1pPr>
          </a:lstStyle>
          <a:p>
            <a:pPr>
              <a:defRPr/>
            </a:pPr>
            <a:fld id="{02E96CA3-4E75-48A6-BA2D-F16DCA9976C2}" type="slidenum">
              <a:rPr lang="en-CA"/>
              <a:pPr>
                <a:defRPr/>
              </a:pPr>
              <a:t>‹#›</a:t>
            </a:fld>
            <a:endParaRPr lang="en-CA"/>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Date Placeholder 3"/>
          <p:cNvSpPr>
            <a:spLocks noGrp="1"/>
          </p:cNvSpPr>
          <p:nvPr>
            <p:ph type="dt" sz="half" idx="10"/>
          </p:nvPr>
        </p:nvSpPr>
        <p:spPr/>
        <p:txBody>
          <a:bodyPr/>
          <a:lstStyle>
            <a:lvl1pPr>
              <a:defRPr/>
            </a:lvl1pPr>
          </a:lstStyle>
          <a:p>
            <a:pPr>
              <a:defRPr/>
            </a:pPr>
            <a:fld id="{796407F2-1B9A-4698-98A4-29D39DC09966}" type="datetimeFigureOut">
              <a:rPr lang="en-US"/>
              <a:pPr>
                <a:defRPr/>
              </a:pPr>
              <a:t>2/20/2011</a:t>
            </a:fld>
            <a:endParaRPr lang="en-CA"/>
          </a:p>
        </p:txBody>
      </p:sp>
      <p:sp>
        <p:nvSpPr>
          <p:cNvPr id="5" name="Footer Placeholder 4"/>
          <p:cNvSpPr>
            <a:spLocks noGrp="1"/>
          </p:cNvSpPr>
          <p:nvPr>
            <p:ph type="ftr" sz="quarter" idx="11"/>
          </p:nvPr>
        </p:nvSpPr>
        <p:spPr/>
        <p:txBody>
          <a:bodyPr/>
          <a:lstStyle>
            <a:lvl1pPr>
              <a:defRPr/>
            </a:lvl1pPr>
          </a:lstStyle>
          <a:p>
            <a:pPr>
              <a:defRPr/>
            </a:pPr>
            <a:endParaRPr lang="en-CA"/>
          </a:p>
        </p:txBody>
      </p:sp>
      <p:sp>
        <p:nvSpPr>
          <p:cNvPr id="6" name="Slide Number Placeholder 5"/>
          <p:cNvSpPr>
            <a:spLocks noGrp="1"/>
          </p:cNvSpPr>
          <p:nvPr>
            <p:ph type="sldNum" sz="quarter" idx="12"/>
          </p:nvPr>
        </p:nvSpPr>
        <p:spPr/>
        <p:txBody>
          <a:bodyPr/>
          <a:lstStyle>
            <a:lvl1pPr>
              <a:defRPr/>
            </a:lvl1pPr>
          </a:lstStyle>
          <a:p>
            <a:pPr>
              <a:defRPr/>
            </a:pPr>
            <a:fld id="{2B042FED-AE2F-4AD4-A7EC-51E0E93F7AFA}" type="slidenum">
              <a:rPr lang="en-CA"/>
              <a:pPr>
                <a:defRPr/>
              </a:pPr>
              <a:t>‹#›</a:t>
            </a:fld>
            <a:endParaRPr lang="en-CA"/>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Date Placeholder 3"/>
          <p:cNvSpPr>
            <a:spLocks noGrp="1"/>
          </p:cNvSpPr>
          <p:nvPr>
            <p:ph type="dt" sz="half" idx="10"/>
          </p:nvPr>
        </p:nvSpPr>
        <p:spPr/>
        <p:txBody>
          <a:bodyPr/>
          <a:lstStyle>
            <a:lvl1pPr>
              <a:defRPr/>
            </a:lvl1pPr>
          </a:lstStyle>
          <a:p>
            <a:pPr>
              <a:defRPr/>
            </a:pPr>
            <a:fld id="{796407F2-1B9A-4698-98A4-29D39DC09966}" type="datetimeFigureOut">
              <a:rPr lang="en-US"/>
              <a:pPr>
                <a:defRPr/>
              </a:pPr>
              <a:t>2/20/2011</a:t>
            </a:fld>
            <a:endParaRPr lang="en-CA"/>
          </a:p>
        </p:txBody>
      </p:sp>
      <p:sp>
        <p:nvSpPr>
          <p:cNvPr id="5" name="Footer Placeholder 4"/>
          <p:cNvSpPr>
            <a:spLocks noGrp="1"/>
          </p:cNvSpPr>
          <p:nvPr>
            <p:ph type="ftr" sz="quarter" idx="11"/>
          </p:nvPr>
        </p:nvSpPr>
        <p:spPr/>
        <p:txBody>
          <a:bodyPr/>
          <a:lstStyle>
            <a:lvl1pPr>
              <a:defRPr/>
            </a:lvl1pPr>
          </a:lstStyle>
          <a:p>
            <a:pPr>
              <a:defRPr/>
            </a:pPr>
            <a:endParaRPr lang="en-CA"/>
          </a:p>
        </p:txBody>
      </p:sp>
      <p:sp>
        <p:nvSpPr>
          <p:cNvPr id="6" name="Slide Number Placeholder 5"/>
          <p:cNvSpPr>
            <a:spLocks noGrp="1"/>
          </p:cNvSpPr>
          <p:nvPr>
            <p:ph type="sldNum" sz="quarter" idx="12"/>
          </p:nvPr>
        </p:nvSpPr>
        <p:spPr/>
        <p:txBody>
          <a:bodyPr/>
          <a:lstStyle>
            <a:lvl1pPr>
              <a:defRPr/>
            </a:lvl1pPr>
          </a:lstStyle>
          <a:p>
            <a:pPr>
              <a:defRPr/>
            </a:pPr>
            <a:fld id="{2B042FED-AE2F-4AD4-A7EC-51E0E93F7AFA}" type="slidenum">
              <a:rPr lang="en-CA"/>
              <a:pPr>
                <a:defRPr/>
              </a:pPr>
              <a:t>‹#›</a:t>
            </a:fld>
            <a:endParaRPr lang="en-CA"/>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Date Placeholder 3"/>
          <p:cNvSpPr>
            <a:spLocks noGrp="1"/>
          </p:cNvSpPr>
          <p:nvPr>
            <p:ph type="dt" sz="half" idx="10"/>
          </p:nvPr>
        </p:nvSpPr>
        <p:spPr/>
        <p:txBody>
          <a:bodyPr/>
          <a:lstStyle>
            <a:lvl1pPr>
              <a:defRPr/>
            </a:lvl1pPr>
          </a:lstStyle>
          <a:p>
            <a:pPr>
              <a:defRPr/>
            </a:pPr>
            <a:fld id="{796407F2-1B9A-4698-98A4-29D39DC09966}" type="datetimeFigureOut">
              <a:rPr lang="en-US"/>
              <a:pPr>
                <a:defRPr/>
              </a:pPr>
              <a:t>2/20/2011</a:t>
            </a:fld>
            <a:endParaRPr lang="en-CA"/>
          </a:p>
        </p:txBody>
      </p:sp>
      <p:sp>
        <p:nvSpPr>
          <p:cNvPr id="5" name="Footer Placeholder 4"/>
          <p:cNvSpPr>
            <a:spLocks noGrp="1"/>
          </p:cNvSpPr>
          <p:nvPr>
            <p:ph type="ftr" sz="quarter" idx="11"/>
          </p:nvPr>
        </p:nvSpPr>
        <p:spPr/>
        <p:txBody>
          <a:bodyPr/>
          <a:lstStyle>
            <a:lvl1pPr>
              <a:defRPr/>
            </a:lvl1pPr>
          </a:lstStyle>
          <a:p>
            <a:pPr>
              <a:defRPr/>
            </a:pPr>
            <a:endParaRPr lang="en-CA"/>
          </a:p>
        </p:txBody>
      </p:sp>
      <p:sp>
        <p:nvSpPr>
          <p:cNvPr id="6" name="Slide Number Placeholder 5"/>
          <p:cNvSpPr>
            <a:spLocks noGrp="1"/>
          </p:cNvSpPr>
          <p:nvPr>
            <p:ph type="sldNum" sz="quarter" idx="12"/>
          </p:nvPr>
        </p:nvSpPr>
        <p:spPr/>
        <p:txBody>
          <a:bodyPr/>
          <a:lstStyle>
            <a:lvl1pPr>
              <a:defRPr/>
            </a:lvl1pPr>
          </a:lstStyle>
          <a:p>
            <a:pPr>
              <a:defRPr/>
            </a:pPr>
            <a:fld id="{2B042FED-AE2F-4AD4-A7EC-51E0E93F7AFA}" type="slidenum">
              <a:rPr lang="en-CA"/>
              <a:pPr>
                <a:defRPr/>
              </a:pPr>
              <a:t>‹#›</a:t>
            </a:fld>
            <a:endParaRPr lang="en-CA"/>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Date Placeholder 3"/>
          <p:cNvSpPr>
            <a:spLocks noGrp="1"/>
          </p:cNvSpPr>
          <p:nvPr>
            <p:ph type="dt" sz="half" idx="10"/>
          </p:nvPr>
        </p:nvSpPr>
        <p:spPr/>
        <p:txBody>
          <a:bodyPr/>
          <a:lstStyle>
            <a:lvl1pPr>
              <a:defRPr/>
            </a:lvl1pPr>
          </a:lstStyle>
          <a:p>
            <a:pPr>
              <a:defRPr/>
            </a:pPr>
            <a:fld id="{796407F2-1B9A-4698-98A4-29D39DC09966}" type="datetimeFigureOut">
              <a:rPr lang="en-US"/>
              <a:pPr>
                <a:defRPr/>
              </a:pPr>
              <a:t>2/20/2011</a:t>
            </a:fld>
            <a:endParaRPr lang="en-CA"/>
          </a:p>
        </p:txBody>
      </p:sp>
      <p:sp>
        <p:nvSpPr>
          <p:cNvPr id="5" name="Footer Placeholder 4"/>
          <p:cNvSpPr>
            <a:spLocks noGrp="1"/>
          </p:cNvSpPr>
          <p:nvPr>
            <p:ph type="ftr" sz="quarter" idx="11"/>
          </p:nvPr>
        </p:nvSpPr>
        <p:spPr/>
        <p:txBody>
          <a:bodyPr/>
          <a:lstStyle>
            <a:lvl1pPr>
              <a:defRPr/>
            </a:lvl1pPr>
          </a:lstStyle>
          <a:p>
            <a:pPr>
              <a:defRPr/>
            </a:pPr>
            <a:endParaRPr lang="en-CA"/>
          </a:p>
        </p:txBody>
      </p:sp>
      <p:sp>
        <p:nvSpPr>
          <p:cNvPr id="6" name="Slide Number Placeholder 5"/>
          <p:cNvSpPr>
            <a:spLocks noGrp="1"/>
          </p:cNvSpPr>
          <p:nvPr>
            <p:ph type="sldNum" sz="quarter" idx="12"/>
          </p:nvPr>
        </p:nvSpPr>
        <p:spPr/>
        <p:txBody>
          <a:bodyPr/>
          <a:lstStyle>
            <a:lvl1pPr>
              <a:defRPr/>
            </a:lvl1pPr>
          </a:lstStyle>
          <a:p>
            <a:pPr>
              <a:defRPr/>
            </a:pPr>
            <a:fld id="{2B042FED-AE2F-4AD4-A7EC-51E0E93F7AFA}" type="slidenum">
              <a:rPr lang="en-CA"/>
              <a:pPr>
                <a:defRPr/>
              </a:pPr>
              <a:t>‹#›</a:t>
            </a:fld>
            <a:endParaRPr lang="en-CA"/>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Date Placeholder 3"/>
          <p:cNvSpPr>
            <a:spLocks noGrp="1"/>
          </p:cNvSpPr>
          <p:nvPr>
            <p:ph type="dt" sz="half" idx="10"/>
          </p:nvPr>
        </p:nvSpPr>
        <p:spPr/>
        <p:txBody>
          <a:bodyPr/>
          <a:lstStyle>
            <a:lvl1pPr>
              <a:defRPr/>
            </a:lvl1pPr>
          </a:lstStyle>
          <a:p>
            <a:pPr>
              <a:defRPr/>
            </a:pPr>
            <a:fld id="{796407F2-1B9A-4698-98A4-29D39DC09966}" type="datetimeFigureOut">
              <a:rPr lang="en-US"/>
              <a:pPr>
                <a:defRPr/>
              </a:pPr>
              <a:t>2/20/2011</a:t>
            </a:fld>
            <a:endParaRPr lang="en-CA"/>
          </a:p>
        </p:txBody>
      </p:sp>
      <p:sp>
        <p:nvSpPr>
          <p:cNvPr id="5" name="Footer Placeholder 4"/>
          <p:cNvSpPr>
            <a:spLocks noGrp="1"/>
          </p:cNvSpPr>
          <p:nvPr>
            <p:ph type="ftr" sz="quarter" idx="11"/>
          </p:nvPr>
        </p:nvSpPr>
        <p:spPr/>
        <p:txBody>
          <a:bodyPr/>
          <a:lstStyle>
            <a:lvl1pPr>
              <a:defRPr/>
            </a:lvl1pPr>
          </a:lstStyle>
          <a:p>
            <a:pPr>
              <a:defRPr/>
            </a:pPr>
            <a:endParaRPr lang="en-CA"/>
          </a:p>
        </p:txBody>
      </p:sp>
      <p:sp>
        <p:nvSpPr>
          <p:cNvPr id="6" name="Slide Number Placeholder 5"/>
          <p:cNvSpPr>
            <a:spLocks noGrp="1"/>
          </p:cNvSpPr>
          <p:nvPr>
            <p:ph type="sldNum" sz="quarter" idx="12"/>
          </p:nvPr>
        </p:nvSpPr>
        <p:spPr/>
        <p:txBody>
          <a:bodyPr/>
          <a:lstStyle>
            <a:lvl1pPr>
              <a:defRPr/>
            </a:lvl1pPr>
          </a:lstStyle>
          <a:p>
            <a:pPr>
              <a:defRPr/>
            </a:pPr>
            <a:fld id="{2B042FED-AE2F-4AD4-A7EC-51E0E93F7AFA}" type="slidenum">
              <a:rPr lang="en-CA"/>
              <a:pPr>
                <a:defRPr/>
              </a:pPr>
              <a:t>‹#›</a:t>
            </a:fld>
            <a:endParaRPr lang="en-CA"/>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Date Placeholder 3"/>
          <p:cNvSpPr>
            <a:spLocks noGrp="1"/>
          </p:cNvSpPr>
          <p:nvPr>
            <p:ph type="dt" sz="half" idx="10"/>
          </p:nvPr>
        </p:nvSpPr>
        <p:spPr/>
        <p:txBody>
          <a:bodyPr/>
          <a:lstStyle>
            <a:lvl1pPr>
              <a:defRPr/>
            </a:lvl1pPr>
          </a:lstStyle>
          <a:p>
            <a:pPr>
              <a:defRPr/>
            </a:pPr>
            <a:fld id="{796407F2-1B9A-4698-98A4-29D39DC09966}" type="datetimeFigureOut">
              <a:rPr lang="en-US"/>
              <a:pPr>
                <a:defRPr/>
              </a:pPr>
              <a:t>2/20/2011</a:t>
            </a:fld>
            <a:endParaRPr lang="en-CA"/>
          </a:p>
        </p:txBody>
      </p:sp>
      <p:sp>
        <p:nvSpPr>
          <p:cNvPr id="5" name="Footer Placeholder 4"/>
          <p:cNvSpPr>
            <a:spLocks noGrp="1"/>
          </p:cNvSpPr>
          <p:nvPr>
            <p:ph type="ftr" sz="quarter" idx="11"/>
          </p:nvPr>
        </p:nvSpPr>
        <p:spPr/>
        <p:txBody>
          <a:bodyPr/>
          <a:lstStyle>
            <a:lvl1pPr>
              <a:defRPr/>
            </a:lvl1pPr>
          </a:lstStyle>
          <a:p>
            <a:pPr>
              <a:defRPr/>
            </a:pPr>
            <a:endParaRPr lang="en-CA"/>
          </a:p>
        </p:txBody>
      </p:sp>
      <p:sp>
        <p:nvSpPr>
          <p:cNvPr id="6" name="Slide Number Placeholder 5"/>
          <p:cNvSpPr>
            <a:spLocks noGrp="1"/>
          </p:cNvSpPr>
          <p:nvPr>
            <p:ph type="sldNum" sz="quarter" idx="12"/>
          </p:nvPr>
        </p:nvSpPr>
        <p:spPr/>
        <p:txBody>
          <a:bodyPr/>
          <a:lstStyle>
            <a:lvl1pPr>
              <a:defRPr/>
            </a:lvl1pPr>
          </a:lstStyle>
          <a:p>
            <a:pPr>
              <a:defRPr/>
            </a:pPr>
            <a:fld id="{2B042FED-AE2F-4AD4-A7EC-51E0E93F7AFA}" type="slidenum">
              <a:rPr lang="en-CA"/>
              <a:pPr>
                <a:defRPr/>
              </a:pPr>
              <a:t>‹#›</a:t>
            </a:fld>
            <a:endParaRPr lang="en-C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7" name="Picture 6" descr="title.jpg"/>
          <p:cNvPicPr>
            <a:picLocks noChangeAspect="1"/>
          </p:cNvPicPr>
          <p:nvPr userDrawn="1"/>
        </p:nvPicPr>
        <p:blipFill>
          <a:blip r:embed="rId2" cstate="print">
            <a:lum bright="95000"/>
          </a:blip>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p:txBody>
          <a:bodyPr/>
          <a:lstStyle>
            <a:lvl1pPr>
              <a:defRPr>
                <a:solidFill>
                  <a:schemeClr val="tx1">
                    <a:lumMod val="75000"/>
                    <a:lumOff val="25000"/>
                  </a:schemeClr>
                </a:solidFill>
              </a:defRPr>
            </a:lvl1pPr>
          </a:lstStyle>
          <a:p>
            <a:r>
              <a:rPr lang="en-US" smtClean="0"/>
              <a:t>Click to edit Master title style</a:t>
            </a:r>
            <a:endParaRPr lang="en-CA"/>
          </a:p>
        </p:txBody>
      </p:sp>
      <p:sp>
        <p:nvSpPr>
          <p:cNvPr id="3" name="Content Placeholder 2"/>
          <p:cNvSpPr>
            <a:spLocks noGrp="1"/>
          </p:cNvSpPr>
          <p:nvPr>
            <p:ph idx="1"/>
          </p:nvPr>
        </p:nvSpPr>
        <p:spPr/>
        <p:txBody>
          <a:bodyPr/>
          <a:lstStyle>
            <a:lvl1pPr>
              <a:defRPr>
                <a:solidFill>
                  <a:schemeClr val="tx1">
                    <a:lumMod val="65000"/>
                    <a:lumOff val="35000"/>
                  </a:schemeClr>
                </a:solidFill>
              </a:defRPr>
            </a:lvl1pPr>
            <a:lvl2pPr>
              <a:defRPr sz="2400">
                <a:solidFill>
                  <a:schemeClr val="tx1">
                    <a:lumMod val="65000"/>
                    <a:lumOff val="35000"/>
                  </a:schemeClr>
                </a:solidFill>
              </a:defRPr>
            </a:lvl2pPr>
            <a:lvl3pPr>
              <a:defRPr sz="2000">
                <a:solidFill>
                  <a:schemeClr val="tx1">
                    <a:lumMod val="65000"/>
                    <a:lumOff val="35000"/>
                  </a:schemeClr>
                </a:solidFill>
              </a:defRPr>
            </a:lvl3pPr>
            <a:lvl4pPr>
              <a:defRPr sz="1800">
                <a:solidFill>
                  <a:schemeClr val="tx1">
                    <a:lumMod val="65000"/>
                    <a:lumOff val="35000"/>
                  </a:schemeClr>
                </a:solidFill>
              </a:defRPr>
            </a:lvl4pPr>
            <a:lvl5pPr>
              <a:defRPr sz="1800">
                <a:solidFill>
                  <a:schemeClr val="tx1">
                    <a:lumMod val="65000"/>
                    <a:lumOff val="3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Date Placeholder 3"/>
          <p:cNvSpPr>
            <a:spLocks noGrp="1"/>
          </p:cNvSpPr>
          <p:nvPr>
            <p:ph type="dt" sz="half" idx="10"/>
          </p:nvPr>
        </p:nvSpPr>
        <p:spPr/>
        <p:txBody>
          <a:bodyPr/>
          <a:lstStyle>
            <a:lvl1pPr>
              <a:defRPr/>
            </a:lvl1pPr>
          </a:lstStyle>
          <a:p>
            <a:fld id="{06BE3B07-F1ED-4603-9169-EC729AE86EEC}" type="datetimeFigureOut">
              <a:rPr lang="en-US"/>
              <a:pPr/>
              <a:t>2/20/2011</a:t>
            </a:fld>
            <a:endParaRPr lang="en-CA"/>
          </a:p>
        </p:txBody>
      </p:sp>
      <p:sp>
        <p:nvSpPr>
          <p:cNvPr id="5" name="Footer Placeholder 4"/>
          <p:cNvSpPr>
            <a:spLocks noGrp="1"/>
          </p:cNvSpPr>
          <p:nvPr>
            <p:ph type="ftr" sz="quarter" idx="11"/>
          </p:nvPr>
        </p:nvSpPr>
        <p:spPr/>
        <p:txBody>
          <a:bodyPr/>
          <a:lstStyle>
            <a:lvl1pPr>
              <a:defRPr/>
            </a:lvl1pPr>
          </a:lstStyle>
          <a:p>
            <a:endParaRPr lang="en-CA"/>
          </a:p>
        </p:txBody>
      </p:sp>
      <p:sp>
        <p:nvSpPr>
          <p:cNvPr id="6" name="Slide Number Placeholder 5"/>
          <p:cNvSpPr>
            <a:spLocks noGrp="1"/>
          </p:cNvSpPr>
          <p:nvPr>
            <p:ph type="sldNum" sz="quarter" idx="12"/>
          </p:nvPr>
        </p:nvSpPr>
        <p:spPr/>
        <p:txBody>
          <a:bodyPr/>
          <a:lstStyle>
            <a:lvl1pPr>
              <a:defRPr/>
            </a:lvl1pPr>
          </a:lstStyle>
          <a:p>
            <a:fld id="{199DF13A-7651-44D4-896A-A42E8224E9F2}" type="slidenum">
              <a:rPr lang="en-CA"/>
              <a:pPr/>
              <a:t>‹#›</a:t>
            </a:fld>
            <a:endParaRPr lang="en-CA"/>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Date Placeholder 3"/>
          <p:cNvSpPr>
            <a:spLocks noGrp="1"/>
          </p:cNvSpPr>
          <p:nvPr>
            <p:ph type="dt" sz="half" idx="10"/>
          </p:nvPr>
        </p:nvSpPr>
        <p:spPr/>
        <p:txBody>
          <a:bodyPr/>
          <a:lstStyle>
            <a:lvl1pPr>
              <a:defRPr/>
            </a:lvl1pPr>
          </a:lstStyle>
          <a:p>
            <a:pPr>
              <a:defRPr/>
            </a:pPr>
            <a:fld id="{796407F2-1B9A-4698-98A4-29D39DC09966}" type="datetimeFigureOut">
              <a:rPr lang="en-US"/>
              <a:pPr>
                <a:defRPr/>
              </a:pPr>
              <a:t>2/20/2011</a:t>
            </a:fld>
            <a:endParaRPr lang="en-CA"/>
          </a:p>
        </p:txBody>
      </p:sp>
      <p:sp>
        <p:nvSpPr>
          <p:cNvPr id="5" name="Footer Placeholder 4"/>
          <p:cNvSpPr>
            <a:spLocks noGrp="1"/>
          </p:cNvSpPr>
          <p:nvPr>
            <p:ph type="ftr" sz="quarter" idx="11"/>
          </p:nvPr>
        </p:nvSpPr>
        <p:spPr/>
        <p:txBody>
          <a:bodyPr/>
          <a:lstStyle>
            <a:lvl1pPr>
              <a:defRPr/>
            </a:lvl1pPr>
          </a:lstStyle>
          <a:p>
            <a:pPr>
              <a:defRPr/>
            </a:pPr>
            <a:endParaRPr lang="en-CA"/>
          </a:p>
        </p:txBody>
      </p:sp>
      <p:sp>
        <p:nvSpPr>
          <p:cNvPr id="6" name="Slide Number Placeholder 5"/>
          <p:cNvSpPr>
            <a:spLocks noGrp="1"/>
          </p:cNvSpPr>
          <p:nvPr>
            <p:ph type="sldNum" sz="quarter" idx="12"/>
          </p:nvPr>
        </p:nvSpPr>
        <p:spPr/>
        <p:txBody>
          <a:bodyPr/>
          <a:lstStyle>
            <a:lvl1pPr>
              <a:defRPr/>
            </a:lvl1pPr>
          </a:lstStyle>
          <a:p>
            <a:pPr>
              <a:defRPr/>
            </a:pPr>
            <a:fld id="{2B042FED-AE2F-4AD4-A7EC-51E0E93F7AFA}" type="slidenum">
              <a:rPr lang="en-CA"/>
              <a:pPr>
                <a:defRPr/>
              </a:pPr>
              <a:t>‹#›</a:t>
            </a:fld>
            <a:endParaRPr lang="en-CA"/>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Date Placeholder 3"/>
          <p:cNvSpPr>
            <a:spLocks noGrp="1"/>
          </p:cNvSpPr>
          <p:nvPr>
            <p:ph type="dt" sz="half" idx="10"/>
          </p:nvPr>
        </p:nvSpPr>
        <p:spPr/>
        <p:txBody>
          <a:bodyPr/>
          <a:lstStyle>
            <a:lvl1pPr>
              <a:defRPr/>
            </a:lvl1pPr>
          </a:lstStyle>
          <a:p>
            <a:pPr>
              <a:defRPr/>
            </a:pPr>
            <a:fld id="{796407F2-1B9A-4698-98A4-29D39DC09966}" type="datetimeFigureOut">
              <a:rPr lang="en-US"/>
              <a:pPr>
                <a:defRPr/>
              </a:pPr>
              <a:t>2/20/2011</a:t>
            </a:fld>
            <a:endParaRPr lang="en-CA"/>
          </a:p>
        </p:txBody>
      </p:sp>
      <p:sp>
        <p:nvSpPr>
          <p:cNvPr id="5" name="Footer Placeholder 4"/>
          <p:cNvSpPr>
            <a:spLocks noGrp="1"/>
          </p:cNvSpPr>
          <p:nvPr>
            <p:ph type="ftr" sz="quarter" idx="11"/>
          </p:nvPr>
        </p:nvSpPr>
        <p:spPr/>
        <p:txBody>
          <a:bodyPr/>
          <a:lstStyle>
            <a:lvl1pPr>
              <a:defRPr/>
            </a:lvl1pPr>
          </a:lstStyle>
          <a:p>
            <a:pPr>
              <a:defRPr/>
            </a:pPr>
            <a:endParaRPr lang="en-CA"/>
          </a:p>
        </p:txBody>
      </p:sp>
      <p:sp>
        <p:nvSpPr>
          <p:cNvPr id="6" name="Slide Number Placeholder 5"/>
          <p:cNvSpPr>
            <a:spLocks noGrp="1"/>
          </p:cNvSpPr>
          <p:nvPr>
            <p:ph type="sldNum" sz="quarter" idx="12"/>
          </p:nvPr>
        </p:nvSpPr>
        <p:spPr/>
        <p:txBody>
          <a:bodyPr/>
          <a:lstStyle>
            <a:lvl1pPr>
              <a:defRPr/>
            </a:lvl1pPr>
          </a:lstStyle>
          <a:p>
            <a:pPr>
              <a:defRPr/>
            </a:pPr>
            <a:fld id="{2B042FED-AE2F-4AD4-A7EC-51E0E93F7AFA}" type="slidenum">
              <a:rPr lang="en-CA"/>
              <a:pPr>
                <a:defRPr/>
              </a:pPr>
              <a:t>‹#›</a:t>
            </a:fld>
            <a:endParaRPr lang="en-CA"/>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Date Placeholder 3"/>
          <p:cNvSpPr>
            <a:spLocks noGrp="1"/>
          </p:cNvSpPr>
          <p:nvPr>
            <p:ph type="dt" sz="half" idx="10"/>
          </p:nvPr>
        </p:nvSpPr>
        <p:spPr/>
        <p:txBody>
          <a:bodyPr/>
          <a:lstStyle>
            <a:lvl1pPr>
              <a:defRPr/>
            </a:lvl1pPr>
          </a:lstStyle>
          <a:p>
            <a:pPr>
              <a:defRPr/>
            </a:pPr>
            <a:fld id="{796407F2-1B9A-4698-98A4-29D39DC09966}" type="datetimeFigureOut">
              <a:rPr lang="en-US"/>
              <a:pPr>
                <a:defRPr/>
              </a:pPr>
              <a:t>2/20/2011</a:t>
            </a:fld>
            <a:endParaRPr lang="en-CA"/>
          </a:p>
        </p:txBody>
      </p:sp>
      <p:sp>
        <p:nvSpPr>
          <p:cNvPr id="5" name="Footer Placeholder 4"/>
          <p:cNvSpPr>
            <a:spLocks noGrp="1"/>
          </p:cNvSpPr>
          <p:nvPr>
            <p:ph type="ftr" sz="quarter" idx="11"/>
          </p:nvPr>
        </p:nvSpPr>
        <p:spPr/>
        <p:txBody>
          <a:bodyPr/>
          <a:lstStyle>
            <a:lvl1pPr>
              <a:defRPr/>
            </a:lvl1pPr>
          </a:lstStyle>
          <a:p>
            <a:pPr>
              <a:defRPr/>
            </a:pPr>
            <a:endParaRPr lang="en-CA"/>
          </a:p>
        </p:txBody>
      </p:sp>
      <p:sp>
        <p:nvSpPr>
          <p:cNvPr id="6" name="Slide Number Placeholder 5"/>
          <p:cNvSpPr>
            <a:spLocks noGrp="1"/>
          </p:cNvSpPr>
          <p:nvPr>
            <p:ph type="sldNum" sz="quarter" idx="12"/>
          </p:nvPr>
        </p:nvSpPr>
        <p:spPr/>
        <p:txBody>
          <a:bodyPr/>
          <a:lstStyle>
            <a:lvl1pPr>
              <a:defRPr/>
            </a:lvl1pPr>
          </a:lstStyle>
          <a:p>
            <a:pPr>
              <a:defRPr/>
            </a:pPr>
            <a:fld id="{2B042FED-AE2F-4AD4-A7EC-51E0E93F7AFA}" type="slidenum">
              <a:rPr lang="en-CA"/>
              <a:pPr>
                <a:defRPr/>
              </a:pPr>
              <a:t>‹#›</a:t>
            </a:fld>
            <a:endParaRPr lang="en-CA"/>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Date Placeholder 3"/>
          <p:cNvSpPr>
            <a:spLocks noGrp="1"/>
          </p:cNvSpPr>
          <p:nvPr>
            <p:ph type="dt" sz="half" idx="10"/>
          </p:nvPr>
        </p:nvSpPr>
        <p:spPr/>
        <p:txBody>
          <a:bodyPr/>
          <a:lstStyle>
            <a:lvl1pPr>
              <a:defRPr/>
            </a:lvl1pPr>
          </a:lstStyle>
          <a:p>
            <a:pPr>
              <a:defRPr/>
            </a:pPr>
            <a:fld id="{796407F2-1B9A-4698-98A4-29D39DC09966}" type="datetimeFigureOut">
              <a:rPr lang="en-US"/>
              <a:pPr>
                <a:defRPr/>
              </a:pPr>
              <a:t>2/20/2011</a:t>
            </a:fld>
            <a:endParaRPr lang="en-CA"/>
          </a:p>
        </p:txBody>
      </p:sp>
      <p:sp>
        <p:nvSpPr>
          <p:cNvPr id="5" name="Footer Placeholder 4"/>
          <p:cNvSpPr>
            <a:spLocks noGrp="1"/>
          </p:cNvSpPr>
          <p:nvPr>
            <p:ph type="ftr" sz="quarter" idx="11"/>
          </p:nvPr>
        </p:nvSpPr>
        <p:spPr/>
        <p:txBody>
          <a:bodyPr/>
          <a:lstStyle>
            <a:lvl1pPr>
              <a:defRPr/>
            </a:lvl1pPr>
          </a:lstStyle>
          <a:p>
            <a:pPr>
              <a:defRPr/>
            </a:pPr>
            <a:endParaRPr lang="en-CA"/>
          </a:p>
        </p:txBody>
      </p:sp>
      <p:sp>
        <p:nvSpPr>
          <p:cNvPr id="6" name="Slide Number Placeholder 5"/>
          <p:cNvSpPr>
            <a:spLocks noGrp="1"/>
          </p:cNvSpPr>
          <p:nvPr>
            <p:ph type="sldNum" sz="quarter" idx="12"/>
          </p:nvPr>
        </p:nvSpPr>
        <p:spPr/>
        <p:txBody>
          <a:bodyPr/>
          <a:lstStyle>
            <a:lvl1pPr>
              <a:defRPr/>
            </a:lvl1pPr>
          </a:lstStyle>
          <a:p>
            <a:pPr>
              <a:defRPr/>
            </a:pPr>
            <a:fld id="{2B042FED-AE2F-4AD4-A7EC-51E0E93F7AFA}" type="slidenum">
              <a:rPr lang="en-CA"/>
              <a:pPr>
                <a:defRPr/>
              </a:pPr>
              <a:t>‹#›</a:t>
            </a:fld>
            <a:endParaRPr lang="en-CA"/>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Date Placeholder 3"/>
          <p:cNvSpPr>
            <a:spLocks noGrp="1"/>
          </p:cNvSpPr>
          <p:nvPr>
            <p:ph type="dt" sz="half" idx="10"/>
          </p:nvPr>
        </p:nvSpPr>
        <p:spPr/>
        <p:txBody>
          <a:bodyPr/>
          <a:lstStyle>
            <a:lvl1pPr>
              <a:defRPr/>
            </a:lvl1pPr>
          </a:lstStyle>
          <a:p>
            <a:pPr>
              <a:defRPr/>
            </a:pPr>
            <a:fld id="{796407F2-1B9A-4698-98A4-29D39DC09966}" type="datetimeFigureOut">
              <a:rPr lang="en-US"/>
              <a:pPr>
                <a:defRPr/>
              </a:pPr>
              <a:t>2/20/2011</a:t>
            </a:fld>
            <a:endParaRPr lang="en-CA"/>
          </a:p>
        </p:txBody>
      </p:sp>
      <p:sp>
        <p:nvSpPr>
          <p:cNvPr id="5" name="Footer Placeholder 4"/>
          <p:cNvSpPr>
            <a:spLocks noGrp="1"/>
          </p:cNvSpPr>
          <p:nvPr>
            <p:ph type="ftr" sz="quarter" idx="11"/>
          </p:nvPr>
        </p:nvSpPr>
        <p:spPr/>
        <p:txBody>
          <a:bodyPr/>
          <a:lstStyle>
            <a:lvl1pPr>
              <a:defRPr/>
            </a:lvl1pPr>
          </a:lstStyle>
          <a:p>
            <a:pPr>
              <a:defRPr/>
            </a:pPr>
            <a:endParaRPr lang="en-CA"/>
          </a:p>
        </p:txBody>
      </p:sp>
      <p:sp>
        <p:nvSpPr>
          <p:cNvPr id="6" name="Slide Number Placeholder 5"/>
          <p:cNvSpPr>
            <a:spLocks noGrp="1"/>
          </p:cNvSpPr>
          <p:nvPr>
            <p:ph type="sldNum" sz="quarter" idx="12"/>
          </p:nvPr>
        </p:nvSpPr>
        <p:spPr/>
        <p:txBody>
          <a:bodyPr/>
          <a:lstStyle>
            <a:lvl1pPr>
              <a:defRPr/>
            </a:lvl1pPr>
          </a:lstStyle>
          <a:p>
            <a:pPr>
              <a:defRPr/>
            </a:pPr>
            <a:fld id="{2B042FED-AE2F-4AD4-A7EC-51E0E93F7AFA}" type="slidenum">
              <a:rPr lang="en-CA"/>
              <a:pPr>
                <a:defRPr/>
              </a:pPr>
              <a:t>‹#›</a:t>
            </a:fld>
            <a:endParaRPr lang="en-CA"/>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Date Placeholder 3"/>
          <p:cNvSpPr>
            <a:spLocks noGrp="1"/>
          </p:cNvSpPr>
          <p:nvPr>
            <p:ph type="dt" sz="half" idx="10"/>
          </p:nvPr>
        </p:nvSpPr>
        <p:spPr/>
        <p:txBody>
          <a:bodyPr/>
          <a:lstStyle>
            <a:lvl1pPr>
              <a:defRPr/>
            </a:lvl1pPr>
          </a:lstStyle>
          <a:p>
            <a:pPr>
              <a:defRPr/>
            </a:pPr>
            <a:fld id="{796407F2-1B9A-4698-98A4-29D39DC09966}" type="datetimeFigureOut">
              <a:rPr lang="en-US"/>
              <a:pPr>
                <a:defRPr/>
              </a:pPr>
              <a:t>2/20/2011</a:t>
            </a:fld>
            <a:endParaRPr lang="en-CA"/>
          </a:p>
        </p:txBody>
      </p:sp>
      <p:sp>
        <p:nvSpPr>
          <p:cNvPr id="5" name="Footer Placeholder 4"/>
          <p:cNvSpPr>
            <a:spLocks noGrp="1"/>
          </p:cNvSpPr>
          <p:nvPr>
            <p:ph type="ftr" sz="quarter" idx="11"/>
          </p:nvPr>
        </p:nvSpPr>
        <p:spPr/>
        <p:txBody>
          <a:bodyPr/>
          <a:lstStyle>
            <a:lvl1pPr>
              <a:defRPr/>
            </a:lvl1pPr>
          </a:lstStyle>
          <a:p>
            <a:pPr>
              <a:defRPr/>
            </a:pPr>
            <a:endParaRPr lang="en-CA"/>
          </a:p>
        </p:txBody>
      </p:sp>
      <p:sp>
        <p:nvSpPr>
          <p:cNvPr id="6" name="Slide Number Placeholder 5"/>
          <p:cNvSpPr>
            <a:spLocks noGrp="1"/>
          </p:cNvSpPr>
          <p:nvPr>
            <p:ph type="sldNum" sz="quarter" idx="12"/>
          </p:nvPr>
        </p:nvSpPr>
        <p:spPr/>
        <p:txBody>
          <a:bodyPr/>
          <a:lstStyle>
            <a:lvl1pPr>
              <a:defRPr/>
            </a:lvl1pPr>
          </a:lstStyle>
          <a:p>
            <a:pPr>
              <a:defRPr/>
            </a:pPr>
            <a:fld id="{2B042FED-AE2F-4AD4-A7EC-51E0E93F7AFA}" type="slidenum">
              <a:rPr lang="en-CA"/>
              <a:pPr>
                <a:defRPr/>
              </a:pPr>
              <a:t>‹#›</a:t>
            </a:fld>
            <a:endParaRPr lang="en-CA"/>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B4DE852A-C66A-904A-96D3-6008A9F71744}" type="datetimeFigureOut">
              <a:rPr lang="en-US"/>
              <a:pPr/>
              <a:t>2/20/2011</a:t>
            </a:fld>
            <a:endParaRPr lang="en-CA"/>
          </a:p>
        </p:txBody>
      </p:sp>
      <p:sp>
        <p:nvSpPr>
          <p:cNvPr id="3" name="Footer Placeholder 4"/>
          <p:cNvSpPr>
            <a:spLocks noGrp="1"/>
          </p:cNvSpPr>
          <p:nvPr>
            <p:ph type="ftr" sz="quarter" idx="11"/>
          </p:nvPr>
        </p:nvSpPr>
        <p:spPr/>
        <p:txBody>
          <a:bodyPr/>
          <a:lstStyle>
            <a:lvl1pPr>
              <a:defRPr/>
            </a:lvl1pPr>
          </a:lstStyle>
          <a:p>
            <a:endParaRPr lang="en-CA"/>
          </a:p>
        </p:txBody>
      </p:sp>
      <p:sp>
        <p:nvSpPr>
          <p:cNvPr id="4" name="Slide Number Placeholder 5"/>
          <p:cNvSpPr>
            <a:spLocks noGrp="1"/>
          </p:cNvSpPr>
          <p:nvPr>
            <p:ph type="sldNum" sz="quarter" idx="12"/>
          </p:nvPr>
        </p:nvSpPr>
        <p:spPr/>
        <p:txBody>
          <a:bodyPr/>
          <a:lstStyle>
            <a:lvl1pPr>
              <a:defRPr/>
            </a:lvl1pPr>
          </a:lstStyle>
          <a:p>
            <a:fld id="{D19547B5-91CE-8449-A85C-2592CDBE2808}" type="slidenum">
              <a:rPr lang="en-CA"/>
              <a:pPr/>
              <a:t>‹#›</a:t>
            </a:fld>
            <a:endParaRPr lang="en-CA"/>
          </a:p>
        </p:txBody>
      </p:sp>
    </p:spTree>
    <p:extLst>
      <p:ext uri="{BB962C8B-B14F-4D97-AF65-F5344CB8AC3E}">
        <p14:creationId xmlns:p14="http://schemas.microsoft.com/office/powerpoint/2010/main" xmlns="" val="39766666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3"/>
          <p:cNvSpPr>
            <a:spLocks noGrp="1"/>
          </p:cNvSpPr>
          <p:nvPr>
            <p:ph type="dt" sz="half" idx="10"/>
          </p:nvPr>
        </p:nvSpPr>
        <p:spPr/>
        <p:txBody>
          <a:bodyPr/>
          <a:lstStyle>
            <a:lvl1pPr>
              <a:defRPr/>
            </a:lvl1pPr>
          </a:lstStyle>
          <a:p>
            <a:fld id="{18EB311E-A7FC-E54E-8F26-1F10FABD4C3E}" type="datetimeFigureOut">
              <a:rPr lang="en-US"/>
              <a:pPr/>
              <a:t>2/20/2011</a:t>
            </a:fld>
            <a:endParaRPr lang="en-CA"/>
          </a:p>
        </p:txBody>
      </p:sp>
      <p:sp>
        <p:nvSpPr>
          <p:cNvPr id="6" name="Footer Placeholder 4"/>
          <p:cNvSpPr>
            <a:spLocks noGrp="1"/>
          </p:cNvSpPr>
          <p:nvPr>
            <p:ph type="ftr" sz="quarter" idx="11"/>
          </p:nvPr>
        </p:nvSpPr>
        <p:spPr/>
        <p:txBody>
          <a:bodyPr/>
          <a:lstStyle>
            <a:lvl1pPr>
              <a:defRPr/>
            </a:lvl1pPr>
          </a:lstStyle>
          <a:p>
            <a:endParaRPr lang="en-CA"/>
          </a:p>
        </p:txBody>
      </p:sp>
      <p:sp>
        <p:nvSpPr>
          <p:cNvPr id="7" name="Slide Number Placeholder 5"/>
          <p:cNvSpPr>
            <a:spLocks noGrp="1"/>
          </p:cNvSpPr>
          <p:nvPr>
            <p:ph type="sldNum" sz="quarter" idx="12"/>
          </p:nvPr>
        </p:nvSpPr>
        <p:spPr/>
        <p:txBody>
          <a:bodyPr/>
          <a:lstStyle>
            <a:lvl1pPr>
              <a:defRPr/>
            </a:lvl1pPr>
          </a:lstStyle>
          <a:p>
            <a:fld id="{DB376D49-1EB2-A549-B257-4E4800B81E48}" type="slidenum">
              <a:rPr lang="en-CA"/>
              <a:pPr/>
              <a:t>‹#›</a:t>
            </a:fld>
            <a:endParaRPr lang="en-CA"/>
          </a:p>
        </p:txBody>
      </p:sp>
    </p:spTree>
    <p:extLst>
      <p:ext uri="{BB962C8B-B14F-4D97-AF65-F5344CB8AC3E}">
        <p14:creationId xmlns:p14="http://schemas.microsoft.com/office/powerpoint/2010/main" xmlns="" val="38520124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7" name="Picture 6" descr="title.jpg"/>
          <p:cNvPicPr>
            <a:picLocks noChangeAspect="1"/>
          </p:cNvPicPr>
          <p:nvPr userDrawn="1"/>
        </p:nvPicPr>
        <p:blipFill>
          <a:blip r:embed="rId2" cstate="print">
            <a:lum bright="95000"/>
          </a:blip>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457200" y="3101965"/>
            <a:ext cx="8229600" cy="725487"/>
          </a:xfrm>
        </p:spPr>
        <p:txBody>
          <a:bodyPr/>
          <a:lstStyle>
            <a:lvl1pPr algn="ctr">
              <a:defRPr>
                <a:solidFill>
                  <a:schemeClr val="tx1">
                    <a:lumMod val="75000"/>
                    <a:lumOff val="25000"/>
                  </a:schemeClr>
                </a:solidFill>
              </a:defRPr>
            </a:lvl1pPr>
          </a:lstStyle>
          <a:p>
            <a:r>
              <a:rPr lang="en-US" smtClean="0"/>
              <a:t>Click to edit Master title style</a:t>
            </a:r>
            <a:endParaRPr lang="en-CA"/>
          </a:p>
        </p:txBody>
      </p:sp>
      <p:sp>
        <p:nvSpPr>
          <p:cNvPr id="3" name="Content Placeholder 2"/>
          <p:cNvSpPr>
            <a:spLocks noGrp="1"/>
          </p:cNvSpPr>
          <p:nvPr>
            <p:ph idx="1"/>
          </p:nvPr>
        </p:nvSpPr>
        <p:spPr>
          <a:xfrm>
            <a:off x="457200" y="3857628"/>
            <a:ext cx="8229600" cy="2500310"/>
          </a:xfrm>
        </p:spPr>
        <p:txBody>
          <a:bodyPr/>
          <a:lstStyle>
            <a:lvl1pPr algn="ctr">
              <a:defRPr>
                <a:solidFill>
                  <a:schemeClr val="tx1">
                    <a:lumMod val="65000"/>
                    <a:lumOff val="35000"/>
                  </a:schemeClr>
                </a:solidFill>
              </a:defRPr>
            </a:lvl1pPr>
            <a:lvl2pPr algn="ctr">
              <a:defRPr sz="2400">
                <a:solidFill>
                  <a:schemeClr val="tx1">
                    <a:lumMod val="65000"/>
                    <a:lumOff val="35000"/>
                  </a:schemeClr>
                </a:solidFill>
              </a:defRPr>
            </a:lvl2pPr>
            <a:lvl3pPr algn="ctr">
              <a:defRPr sz="2000">
                <a:solidFill>
                  <a:schemeClr val="tx1">
                    <a:lumMod val="65000"/>
                    <a:lumOff val="35000"/>
                  </a:schemeClr>
                </a:solidFill>
              </a:defRPr>
            </a:lvl3pPr>
            <a:lvl4pPr algn="ctr">
              <a:defRPr sz="1800">
                <a:solidFill>
                  <a:schemeClr val="tx1">
                    <a:lumMod val="65000"/>
                    <a:lumOff val="35000"/>
                  </a:schemeClr>
                </a:solidFill>
              </a:defRPr>
            </a:lvl4pPr>
            <a:lvl5pPr algn="ctr">
              <a:defRPr sz="1800">
                <a:solidFill>
                  <a:schemeClr val="tx1">
                    <a:lumMod val="65000"/>
                    <a:lumOff val="3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Date Placeholder 3"/>
          <p:cNvSpPr>
            <a:spLocks noGrp="1"/>
          </p:cNvSpPr>
          <p:nvPr>
            <p:ph type="dt" sz="half" idx="10"/>
          </p:nvPr>
        </p:nvSpPr>
        <p:spPr/>
        <p:txBody>
          <a:bodyPr/>
          <a:lstStyle>
            <a:lvl1pPr>
              <a:defRPr/>
            </a:lvl1pPr>
          </a:lstStyle>
          <a:p>
            <a:fld id="{06BE3B07-F1ED-4603-9169-EC729AE86EEC}" type="datetimeFigureOut">
              <a:rPr lang="en-US"/>
              <a:pPr/>
              <a:t>2/20/2011</a:t>
            </a:fld>
            <a:endParaRPr lang="en-CA"/>
          </a:p>
        </p:txBody>
      </p:sp>
      <p:sp>
        <p:nvSpPr>
          <p:cNvPr id="5" name="Footer Placeholder 4"/>
          <p:cNvSpPr>
            <a:spLocks noGrp="1"/>
          </p:cNvSpPr>
          <p:nvPr>
            <p:ph type="ftr" sz="quarter" idx="11"/>
          </p:nvPr>
        </p:nvSpPr>
        <p:spPr/>
        <p:txBody>
          <a:bodyPr/>
          <a:lstStyle>
            <a:lvl1pPr>
              <a:defRPr/>
            </a:lvl1pPr>
          </a:lstStyle>
          <a:p>
            <a:endParaRPr lang="en-CA"/>
          </a:p>
        </p:txBody>
      </p:sp>
      <p:sp>
        <p:nvSpPr>
          <p:cNvPr id="6" name="Slide Number Placeholder 5"/>
          <p:cNvSpPr>
            <a:spLocks noGrp="1"/>
          </p:cNvSpPr>
          <p:nvPr>
            <p:ph type="sldNum" sz="quarter" idx="12"/>
          </p:nvPr>
        </p:nvSpPr>
        <p:spPr/>
        <p:txBody>
          <a:bodyPr/>
          <a:lstStyle>
            <a:lvl1pPr>
              <a:defRPr/>
            </a:lvl1pPr>
          </a:lstStyle>
          <a:p>
            <a:fld id="{199DF13A-7651-44D4-896A-A42E8224E9F2}" type="slidenum">
              <a:rPr lang="en-CA"/>
              <a:pPr/>
              <a:t>‹#›</a:t>
            </a:fld>
            <a:endParaRPr lang="en-CA"/>
          </a:p>
        </p:txBody>
      </p:sp>
      <p:sp>
        <p:nvSpPr>
          <p:cNvPr id="8" name="Content Placeholder 2"/>
          <p:cNvSpPr>
            <a:spLocks noGrp="1"/>
          </p:cNvSpPr>
          <p:nvPr>
            <p:ph idx="13"/>
          </p:nvPr>
        </p:nvSpPr>
        <p:spPr>
          <a:xfrm>
            <a:off x="457200" y="571480"/>
            <a:ext cx="8229600" cy="2500310"/>
          </a:xfrm>
        </p:spPr>
        <p:txBody>
          <a:bodyPr/>
          <a:lstStyle>
            <a:lvl1pPr algn="ctr">
              <a:defRPr>
                <a:solidFill>
                  <a:schemeClr val="tx1">
                    <a:lumMod val="65000"/>
                    <a:lumOff val="35000"/>
                  </a:schemeClr>
                </a:solidFill>
              </a:defRPr>
            </a:lvl1pPr>
            <a:lvl2pPr algn="ctr">
              <a:defRPr sz="2400">
                <a:solidFill>
                  <a:schemeClr val="tx1">
                    <a:lumMod val="65000"/>
                    <a:lumOff val="35000"/>
                  </a:schemeClr>
                </a:solidFill>
              </a:defRPr>
            </a:lvl2pPr>
            <a:lvl3pPr algn="ctr">
              <a:defRPr sz="2000">
                <a:solidFill>
                  <a:schemeClr val="tx1">
                    <a:lumMod val="65000"/>
                    <a:lumOff val="35000"/>
                  </a:schemeClr>
                </a:solidFill>
              </a:defRPr>
            </a:lvl3pPr>
            <a:lvl4pPr algn="ctr">
              <a:defRPr sz="1800">
                <a:solidFill>
                  <a:schemeClr val="tx1">
                    <a:lumMod val="65000"/>
                    <a:lumOff val="35000"/>
                  </a:schemeClr>
                </a:solidFill>
              </a:defRPr>
            </a:lvl4pPr>
            <a:lvl5pPr algn="ctr">
              <a:defRPr sz="1800">
                <a:solidFill>
                  <a:schemeClr val="tx1">
                    <a:lumMod val="65000"/>
                    <a:lumOff val="3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6" descr="title.jp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714348" y="3143248"/>
            <a:ext cx="7772400" cy="571504"/>
          </a:xfrm>
        </p:spPr>
        <p:txBody>
          <a:bodyPr anchor="t">
            <a:noAutofit/>
          </a:bodyPr>
          <a:lstStyle>
            <a:lvl1pPr algn="ctr">
              <a:defRPr sz="3600" b="0" cap="none">
                <a:solidFill>
                  <a:schemeClr val="bg1"/>
                </a:solidFill>
                <a:latin typeface="Helvetica-Light" pitchFamily="34" charset="0"/>
              </a:defRPr>
            </a:lvl1pPr>
          </a:lstStyle>
          <a:p>
            <a:r>
              <a:rPr lang="en-US" smtClean="0"/>
              <a:t>Click to edit Master title style</a:t>
            </a:r>
            <a:endParaRPr lang="en-CA" dirty="0"/>
          </a:p>
        </p:txBody>
      </p:sp>
      <p:sp>
        <p:nvSpPr>
          <p:cNvPr id="3" name="Text Placeholder 2"/>
          <p:cNvSpPr>
            <a:spLocks noGrp="1"/>
          </p:cNvSpPr>
          <p:nvPr>
            <p:ph type="body" idx="1"/>
          </p:nvPr>
        </p:nvSpPr>
        <p:spPr>
          <a:xfrm>
            <a:off x="722313" y="4357694"/>
            <a:ext cx="7772400" cy="1500187"/>
          </a:xfrm>
        </p:spPr>
        <p:txBody>
          <a:bodyPr anchorCtr="1">
            <a:normAutofit/>
          </a:bodyPr>
          <a:lstStyle>
            <a:lvl1pPr marL="0" indent="0">
              <a:buNone/>
              <a:defRPr sz="24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E0F932CA-0708-4609-A2D7-5F363E407264}" type="datetimeFigureOut">
              <a:rPr lang="en-US" altLang="zh-TW"/>
              <a:pPr/>
              <a:t>2/20/2011</a:t>
            </a:fld>
            <a:endParaRPr lang="en-CA" altLang="zh-TW"/>
          </a:p>
        </p:txBody>
      </p:sp>
      <p:sp>
        <p:nvSpPr>
          <p:cNvPr id="6" name="Footer Placeholder 4"/>
          <p:cNvSpPr>
            <a:spLocks noGrp="1"/>
          </p:cNvSpPr>
          <p:nvPr>
            <p:ph type="ftr" sz="quarter" idx="11"/>
          </p:nvPr>
        </p:nvSpPr>
        <p:spPr/>
        <p:txBody>
          <a:bodyPr/>
          <a:lstStyle>
            <a:lvl1pPr>
              <a:defRPr/>
            </a:lvl1pPr>
          </a:lstStyle>
          <a:p>
            <a:endParaRPr lang="en-CA" altLang="zh-TW"/>
          </a:p>
        </p:txBody>
      </p:sp>
      <p:sp>
        <p:nvSpPr>
          <p:cNvPr id="7" name="Slide Number Placeholder 5"/>
          <p:cNvSpPr>
            <a:spLocks noGrp="1"/>
          </p:cNvSpPr>
          <p:nvPr>
            <p:ph type="sldNum" sz="quarter" idx="12"/>
          </p:nvPr>
        </p:nvSpPr>
        <p:spPr/>
        <p:txBody>
          <a:bodyPr/>
          <a:lstStyle>
            <a:lvl1pPr>
              <a:defRPr/>
            </a:lvl1pPr>
          </a:lstStyle>
          <a:p>
            <a:fld id="{66A221E7-59F2-4960-BB4A-C1EB2FB86508}" type="slidenum">
              <a:rPr lang="en-CA" altLang="zh-TW"/>
              <a:pPr/>
              <a:t>‹#›</a:t>
            </a:fld>
            <a:endParaRPr lang="en-CA" altLang="zh-TW"/>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descr="title.jp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p:txBody>
          <a:bodyPr/>
          <a:lstStyle>
            <a:lvl1pPr>
              <a:defRPr b="0">
                <a:solidFill>
                  <a:schemeClr val="bg1"/>
                </a:solidFill>
                <a:latin typeface="Helvetica-Light" pitchFamily="34" charset="0"/>
              </a:defRPr>
            </a:lvl1pPr>
          </a:lstStyle>
          <a:p>
            <a:r>
              <a:rPr lang="en-US" smtClean="0"/>
              <a:t>Click to edit Master title style</a:t>
            </a:r>
            <a:endParaRPr lang="en-CA"/>
          </a:p>
        </p:txBody>
      </p:sp>
      <p:sp>
        <p:nvSpPr>
          <p:cNvPr id="3" name="Content Placeholder 2"/>
          <p:cNvSpPr>
            <a:spLocks noGrp="1"/>
          </p:cNvSpPr>
          <p:nvPr>
            <p:ph idx="1"/>
          </p:nvPr>
        </p:nvSpPr>
        <p:spPr/>
        <p:txBody>
          <a:bodyPr/>
          <a:lstStyle>
            <a:lvl1pPr>
              <a:defRPr>
                <a:solidFill>
                  <a:schemeClr val="bg1">
                    <a:lumMod val="50000"/>
                  </a:schemeClr>
                </a:solidFill>
              </a:defRPr>
            </a:lvl1pPr>
            <a:lvl2pPr>
              <a:defRPr sz="2400">
                <a:solidFill>
                  <a:schemeClr val="bg1">
                    <a:lumMod val="50000"/>
                  </a:schemeClr>
                </a:solidFill>
              </a:defRPr>
            </a:lvl2pPr>
            <a:lvl3pPr>
              <a:defRPr sz="2000">
                <a:solidFill>
                  <a:schemeClr val="bg1">
                    <a:lumMod val="50000"/>
                  </a:schemeClr>
                </a:solidFill>
              </a:defRPr>
            </a:lvl3pPr>
            <a:lvl4pPr>
              <a:defRPr sz="1800">
                <a:solidFill>
                  <a:schemeClr val="bg1">
                    <a:lumMod val="50000"/>
                  </a:schemeClr>
                </a:solidFill>
              </a:defRPr>
            </a:lvl4pPr>
            <a:lvl5pPr>
              <a:defRPr sz="1800">
                <a:solidFill>
                  <a:schemeClr val="bg1">
                    <a:lumMod val="50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
        <p:nvSpPr>
          <p:cNvPr id="4" name="Date Placeholder 3"/>
          <p:cNvSpPr>
            <a:spLocks noGrp="1"/>
          </p:cNvSpPr>
          <p:nvPr>
            <p:ph type="dt" sz="half" idx="10"/>
          </p:nvPr>
        </p:nvSpPr>
        <p:spPr/>
        <p:txBody>
          <a:bodyPr/>
          <a:lstStyle>
            <a:lvl1pPr>
              <a:defRPr/>
            </a:lvl1pPr>
          </a:lstStyle>
          <a:p>
            <a:fld id="{98413762-9DAF-41FC-B9AD-90F11AAB15D6}" type="datetimeFigureOut">
              <a:rPr lang="en-US" altLang="zh-TW"/>
              <a:pPr/>
              <a:t>2/20/2011</a:t>
            </a:fld>
            <a:endParaRPr lang="en-CA" altLang="zh-TW"/>
          </a:p>
        </p:txBody>
      </p:sp>
      <p:sp>
        <p:nvSpPr>
          <p:cNvPr id="5" name="Footer Placeholder 4"/>
          <p:cNvSpPr>
            <a:spLocks noGrp="1"/>
          </p:cNvSpPr>
          <p:nvPr>
            <p:ph type="ftr" sz="quarter" idx="11"/>
          </p:nvPr>
        </p:nvSpPr>
        <p:spPr/>
        <p:txBody>
          <a:bodyPr/>
          <a:lstStyle>
            <a:lvl1pPr>
              <a:defRPr/>
            </a:lvl1pPr>
          </a:lstStyle>
          <a:p>
            <a:endParaRPr lang="en-CA" altLang="zh-TW"/>
          </a:p>
        </p:txBody>
      </p:sp>
      <p:sp>
        <p:nvSpPr>
          <p:cNvPr id="6" name="Slide Number Placeholder 5"/>
          <p:cNvSpPr>
            <a:spLocks noGrp="1"/>
          </p:cNvSpPr>
          <p:nvPr>
            <p:ph type="sldNum" sz="quarter" idx="12"/>
          </p:nvPr>
        </p:nvSpPr>
        <p:spPr/>
        <p:txBody>
          <a:bodyPr/>
          <a:lstStyle>
            <a:lvl1pPr>
              <a:defRPr/>
            </a:lvl1pPr>
          </a:lstStyle>
          <a:p>
            <a:fld id="{3599799E-B15A-4C9D-8CEA-20E6BD35F89D}" type="slidenum">
              <a:rPr lang="en-CA" altLang="zh-TW"/>
              <a:pPr/>
              <a:t>‹#›</a:t>
            </a:fld>
            <a:endParaRPr lang="en-CA" altLang="zh-TW"/>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4" name="Picture 6" descr="title.jpg"/>
          <p:cNvPicPr>
            <a:picLocks noChangeAspect="1"/>
          </p:cNvPicPr>
          <p:nvPr userDrawn="1"/>
        </p:nvPicPr>
        <p:blipFill>
          <a:blip r:embed="rId2" cstate="print">
            <a:lum bright="95000"/>
          </a:blip>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714348" y="3143248"/>
            <a:ext cx="7772400" cy="571504"/>
          </a:xfrm>
        </p:spPr>
        <p:txBody>
          <a:bodyPr anchor="t">
            <a:noAutofit/>
          </a:bodyPr>
          <a:lstStyle>
            <a:lvl1pPr algn="ctr">
              <a:defRPr sz="3600" b="0" cap="none">
                <a:solidFill>
                  <a:schemeClr val="tx1"/>
                </a:solidFill>
                <a:latin typeface="Helvetica" pitchFamily="34" charset="0"/>
              </a:defRPr>
            </a:lvl1pPr>
          </a:lstStyle>
          <a:p>
            <a:r>
              <a:rPr lang="en-US" smtClean="0"/>
              <a:t>Click to edit Master title style</a:t>
            </a:r>
            <a:endParaRPr lang="en-CA" dirty="0"/>
          </a:p>
        </p:txBody>
      </p:sp>
      <p:sp>
        <p:nvSpPr>
          <p:cNvPr id="3" name="Text Placeholder 2"/>
          <p:cNvSpPr>
            <a:spLocks noGrp="1"/>
          </p:cNvSpPr>
          <p:nvPr>
            <p:ph type="body" idx="1"/>
          </p:nvPr>
        </p:nvSpPr>
        <p:spPr>
          <a:xfrm>
            <a:off x="722313" y="4357694"/>
            <a:ext cx="7772400" cy="1500187"/>
          </a:xfrm>
        </p:spPr>
        <p:txBody>
          <a:bodyPr anchorCtr="1">
            <a:normAutofit/>
          </a:bodyPr>
          <a:lstStyle>
            <a:lvl1pPr marL="0" indent="0">
              <a:buNone/>
              <a:defRPr sz="24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E0F932CA-0708-4609-A2D7-5F363E407264}" type="datetimeFigureOut">
              <a:rPr lang="en-US" altLang="zh-TW"/>
              <a:pPr/>
              <a:t>2/20/2011</a:t>
            </a:fld>
            <a:endParaRPr lang="en-CA" altLang="zh-TW"/>
          </a:p>
        </p:txBody>
      </p:sp>
      <p:sp>
        <p:nvSpPr>
          <p:cNvPr id="6" name="Footer Placeholder 4"/>
          <p:cNvSpPr>
            <a:spLocks noGrp="1"/>
          </p:cNvSpPr>
          <p:nvPr>
            <p:ph type="ftr" sz="quarter" idx="11"/>
          </p:nvPr>
        </p:nvSpPr>
        <p:spPr/>
        <p:txBody>
          <a:bodyPr/>
          <a:lstStyle>
            <a:lvl1pPr>
              <a:defRPr/>
            </a:lvl1pPr>
          </a:lstStyle>
          <a:p>
            <a:endParaRPr lang="en-CA" altLang="zh-TW"/>
          </a:p>
        </p:txBody>
      </p:sp>
      <p:sp>
        <p:nvSpPr>
          <p:cNvPr id="7" name="Slide Number Placeholder 5"/>
          <p:cNvSpPr>
            <a:spLocks noGrp="1"/>
          </p:cNvSpPr>
          <p:nvPr>
            <p:ph type="sldNum" sz="quarter" idx="12"/>
          </p:nvPr>
        </p:nvSpPr>
        <p:spPr/>
        <p:txBody>
          <a:bodyPr/>
          <a:lstStyle>
            <a:lvl1pPr>
              <a:defRPr/>
            </a:lvl1pPr>
          </a:lstStyle>
          <a:p>
            <a:fld id="{66A221E7-59F2-4960-BB4A-C1EB2FB86508}" type="slidenum">
              <a:rPr lang="en-CA" altLang="zh-TW"/>
              <a:pPr/>
              <a:t>‹#›</a:t>
            </a:fld>
            <a:endParaRPr lang="en-CA" altLang="zh-TW"/>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3"/>
          <p:cNvSpPr>
            <a:spLocks noGrp="1"/>
          </p:cNvSpPr>
          <p:nvPr>
            <p:ph type="dt" sz="half" idx="10"/>
          </p:nvPr>
        </p:nvSpPr>
        <p:spPr/>
        <p:txBody>
          <a:bodyPr/>
          <a:lstStyle>
            <a:lvl1pPr>
              <a:defRPr/>
            </a:lvl1pPr>
          </a:lstStyle>
          <a:p>
            <a:fld id="{3A92B429-E141-44F5-99AA-6A58E9A1E4F6}" type="datetimeFigureOut">
              <a:rPr lang="en-US" altLang="zh-TW"/>
              <a:pPr/>
              <a:t>2/20/2011</a:t>
            </a:fld>
            <a:endParaRPr lang="en-CA" altLang="zh-TW"/>
          </a:p>
        </p:txBody>
      </p:sp>
      <p:sp>
        <p:nvSpPr>
          <p:cNvPr id="6" name="Footer Placeholder 4"/>
          <p:cNvSpPr>
            <a:spLocks noGrp="1"/>
          </p:cNvSpPr>
          <p:nvPr>
            <p:ph type="ftr" sz="quarter" idx="11"/>
          </p:nvPr>
        </p:nvSpPr>
        <p:spPr/>
        <p:txBody>
          <a:bodyPr/>
          <a:lstStyle>
            <a:lvl1pPr>
              <a:defRPr/>
            </a:lvl1pPr>
          </a:lstStyle>
          <a:p>
            <a:endParaRPr lang="en-CA" altLang="zh-TW"/>
          </a:p>
        </p:txBody>
      </p:sp>
      <p:sp>
        <p:nvSpPr>
          <p:cNvPr id="7" name="Slide Number Placeholder 5"/>
          <p:cNvSpPr>
            <a:spLocks noGrp="1"/>
          </p:cNvSpPr>
          <p:nvPr>
            <p:ph type="sldNum" sz="quarter" idx="12"/>
          </p:nvPr>
        </p:nvSpPr>
        <p:spPr/>
        <p:txBody>
          <a:bodyPr/>
          <a:lstStyle>
            <a:lvl1pPr>
              <a:defRPr/>
            </a:lvl1pPr>
          </a:lstStyle>
          <a:p>
            <a:fld id="{9F4C15D2-1D4F-4685-86F9-B28C084E3E57}" type="slidenum">
              <a:rPr lang="en-CA" altLang="zh-TW"/>
              <a:pPr/>
              <a:t>‹#›</a:t>
            </a:fld>
            <a:endParaRPr lang="en-CA" altLang="zh-TW"/>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3"/>
          <p:cNvSpPr>
            <a:spLocks noGrp="1"/>
          </p:cNvSpPr>
          <p:nvPr>
            <p:ph type="dt" sz="half" idx="10"/>
          </p:nvPr>
        </p:nvSpPr>
        <p:spPr/>
        <p:txBody>
          <a:bodyPr/>
          <a:lstStyle>
            <a:lvl1pPr>
              <a:defRPr/>
            </a:lvl1pPr>
          </a:lstStyle>
          <a:p>
            <a:fld id="{29310BDB-32B7-4F9A-93E0-18FD5DEE07DC}" type="datetimeFigureOut">
              <a:rPr lang="en-US" altLang="zh-TW"/>
              <a:pPr/>
              <a:t>2/20/2011</a:t>
            </a:fld>
            <a:endParaRPr lang="en-CA" altLang="zh-TW"/>
          </a:p>
        </p:txBody>
      </p:sp>
      <p:sp>
        <p:nvSpPr>
          <p:cNvPr id="8" name="Footer Placeholder 4"/>
          <p:cNvSpPr>
            <a:spLocks noGrp="1"/>
          </p:cNvSpPr>
          <p:nvPr>
            <p:ph type="ftr" sz="quarter" idx="11"/>
          </p:nvPr>
        </p:nvSpPr>
        <p:spPr/>
        <p:txBody>
          <a:bodyPr/>
          <a:lstStyle>
            <a:lvl1pPr>
              <a:defRPr/>
            </a:lvl1pPr>
          </a:lstStyle>
          <a:p>
            <a:endParaRPr lang="en-CA" altLang="zh-TW"/>
          </a:p>
        </p:txBody>
      </p:sp>
      <p:sp>
        <p:nvSpPr>
          <p:cNvPr id="9" name="Slide Number Placeholder 5"/>
          <p:cNvSpPr>
            <a:spLocks noGrp="1"/>
          </p:cNvSpPr>
          <p:nvPr>
            <p:ph type="sldNum" sz="quarter" idx="12"/>
          </p:nvPr>
        </p:nvSpPr>
        <p:spPr/>
        <p:txBody>
          <a:bodyPr/>
          <a:lstStyle>
            <a:lvl1pPr>
              <a:defRPr/>
            </a:lvl1pPr>
          </a:lstStyle>
          <a:p>
            <a:fld id="{D6A3B527-F1A2-4354-9CDC-6A0CCD460F6F}" type="slidenum">
              <a:rPr lang="en-CA" altLang="zh-TW"/>
              <a:pPr/>
              <a:t>‹#›</a:t>
            </a:fld>
            <a:endParaRPr lang="en-CA" altLang="zh-TW"/>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10.xml"/><Relationship Id="rId1" Type="http://schemas.openxmlformats.org/officeDocument/2006/relationships/slideLayout" Target="../slideLayouts/slideLayout25.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11.xml"/><Relationship Id="rId1" Type="http://schemas.openxmlformats.org/officeDocument/2006/relationships/slideLayout" Target="../slideLayouts/slideLayout26.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12.xml"/><Relationship Id="rId1" Type="http://schemas.openxmlformats.org/officeDocument/2006/relationships/slideLayout" Target="../slideLayouts/slideLayout27.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13.xml"/><Relationship Id="rId1" Type="http://schemas.openxmlformats.org/officeDocument/2006/relationships/slideLayout" Target="../slideLayouts/slideLayout28.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14.xml"/><Relationship Id="rId1" Type="http://schemas.openxmlformats.org/officeDocument/2006/relationships/slideLayout" Target="../slideLayouts/slideLayout29.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15.xml"/><Relationship Id="rId1" Type="http://schemas.openxmlformats.org/officeDocument/2006/relationships/slideLayout" Target="../slideLayouts/slideLayout30.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16.xml"/><Relationship Id="rId1" Type="http://schemas.openxmlformats.org/officeDocument/2006/relationships/slideLayout" Target="../slideLayouts/slideLayout31.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17.xml"/><Relationship Id="rId1" Type="http://schemas.openxmlformats.org/officeDocument/2006/relationships/slideLayout" Target="../slideLayouts/slideLayout32.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18.xml"/><Relationship Id="rId1" Type="http://schemas.openxmlformats.org/officeDocument/2006/relationships/slideLayout" Target="../slideLayouts/slideLayout33.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19.xml"/><Relationship Id="rId1" Type="http://schemas.openxmlformats.org/officeDocument/2006/relationships/slideLayout" Target="../slideLayouts/slideLayout3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2.xml"/><Relationship Id="rId1" Type="http://schemas.openxmlformats.org/officeDocument/2006/relationships/slideLayout" Target="../slideLayouts/slideLayout17.xml"/><Relationship Id="rId4" Type="http://schemas.openxmlformats.org/officeDocument/2006/relationships/image" Target="../media/image5.png"/></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20.xml"/><Relationship Id="rId1" Type="http://schemas.openxmlformats.org/officeDocument/2006/relationships/slideLayout" Target="../slideLayouts/slideLayout35.xml"/></Relationships>
</file>

<file path=ppt/slideMasters/_rels/slideMaster21.xml.rels><?xml version="1.0" encoding="UTF-8" standalone="yes"?>
<Relationships xmlns="http://schemas.openxmlformats.org/package/2006/relationships"><Relationship Id="rId3" Type="http://schemas.openxmlformats.org/officeDocument/2006/relationships/theme" Target="../theme/theme21.xml"/><Relationship Id="rId2" Type="http://schemas.openxmlformats.org/officeDocument/2006/relationships/slideLayout" Target="../slideLayouts/slideLayout37.xml"/><Relationship Id="rId1" Type="http://schemas.openxmlformats.org/officeDocument/2006/relationships/slideLayout" Target="../slideLayouts/slideLayout36.xml"/><Relationship Id="rId4" Type="http://schemas.openxmlformats.org/officeDocument/2006/relationships/image" Target="../media/image7.jpe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18.xml"/><Relationship Id="rId4"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19.xml"/><Relationship Id="rId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5.xml"/><Relationship Id="rId1" Type="http://schemas.openxmlformats.org/officeDocument/2006/relationships/slideLayout" Target="../slideLayouts/slideLayout20.xml"/><Relationship Id="rId4"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6.xml"/><Relationship Id="rId1" Type="http://schemas.openxmlformats.org/officeDocument/2006/relationships/slideLayout" Target="../slideLayouts/slideLayout21.xml"/><Relationship Id="rId4" Type="http://schemas.openxmlformats.org/officeDocument/2006/relationships/image" Target="../media/image5.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7.xml"/><Relationship Id="rId1" Type="http://schemas.openxmlformats.org/officeDocument/2006/relationships/slideLayout" Target="../slideLayouts/slideLayout22.xml"/><Relationship Id="rId4" Type="http://schemas.openxmlformats.org/officeDocument/2006/relationships/image" Target="../media/image5.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8.xml"/><Relationship Id="rId1" Type="http://schemas.openxmlformats.org/officeDocument/2006/relationships/slideLayout" Target="../slideLayouts/slideLayout23.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9.xml"/><Relationship Id="rId1"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9" descr="2008ppt.jpg"/>
          <p:cNvPicPr>
            <a:picLocks noChangeAspect="1"/>
          </p:cNvPicPr>
          <p:nvPr/>
        </p:nvPicPr>
        <p:blipFill>
          <a:blip r:embed="rId18" cstate="print"/>
          <a:srcRect/>
          <a:stretch>
            <a:fillRect/>
          </a:stretch>
        </p:blipFill>
        <p:spPr bwMode="auto">
          <a:xfrm>
            <a:off x="0" y="0"/>
            <a:ext cx="9144000"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274638"/>
            <a:ext cx="8229600" cy="7254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endParaRPr lang="en-CA" altLang="zh-TW" smtClean="0"/>
          </a:p>
        </p:txBody>
      </p:sp>
      <p:sp>
        <p:nvSpPr>
          <p:cNvPr id="1028" name="Text Placeholder 2"/>
          <p:cNvSpPr>
            <a:spLocks noGrp="1"/>
          </p:cNvSpPr>
          <p:nvPr>
            <p:ph type="body" idx="1"/>
          </p:nvPr>
        </p:nvSpPr>
        <p:spPr bwMode="auto">
          <a:xfrm>
            <a:off x="457200" y="1071563"/>
            <a:ext cx="8229600" cy="52863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CA" altLang="zh-TW"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kumimoji="0" sz="1200">
                <a:solidFill>
                  <a:srgbClr val="898989"/>
                </a:solidFill>
                <a:latin typeface="Calibri" pitchFamily="34" charset="0"/>
              </a:defRPr>
            </a:lvl1pPr>
          </a:lstStyle>
          <a:p>
            <a:fld id="{9D1928D5-8FAD-4850-9DF5-0E8888CE836F}" type="datetimeFigureOut">
              <a:rPr lang="en-US" altLang="zh-TW"/>
              <a:pPr/>
              <a:t>2/20/2011</a:t>
            </a:fld>
            <a:endParaRPr lang="en-CA" altLang="zh-TW"/>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kumimoji="0" sz="1200">
                <a:solidFill>
                  <a:srgbClr val="898989"/>
                </a:solidFill>
                <a:latin typeface="Calibri" pitchFamily="34" charset="0"/>
              </a:defRPr>
            </a:lvl1pPr>
          </a:lstStyle>
          <a:p>
            <a:endParaRPr lang="en-CA" altLang="zh-TW"/>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kumimoji="0" sz="1200">
                <a:solidFill>
                  <a:srgbClr val="898989"/>
                </a:solidFill>
                <a:latin typeface="Calibri" pitchFamily="34" charset="0"/>
              </a:defRPr>
            </a:lvl1pPr>
          </a:lstStyle>
          <a:p>
            <a:fld id="{82E3D5B9-3D4F-4954-8352-1EA3DC0DCF28}" type="slidenum">
              <a:rPr lang="en-CA" altLang="zh-TW"/>
              <a:pPr/>
              <a:t>‹#›</a:t>
            </a:fld>
            <a:endParaRPr lang="en-CA" altLang="zh-TW"/>
          </a:p>
        </p:txBody>
      </p:sp>
    </p:spTree>
  </p:cSld>
  <p:clrMap bg1="lt1" tx1="dk1" bg2="lt2" tx2="dk2" accent1="accent1" accent2="accent2" accent3="accent3" accent4="accent4" accent5="accent5" accent6="accent6" hlink="hlink" folHlink="folHlink"/>
  <p:sldLayoutIdLst>
    <p:sldLayoutId id="2147483749" r:id="rId1"/>
    <p:sldLayoutId id="2147483740" r:id="rId2"/>
    <p:sldLayoutId id="2147483753" r:id="rId3"/>
    <p:sldLayoutId id="2147483756" r:id="rId4"/>
    <p:sldLayoutId id="2147483750" r:id="rId5"/>
    <p:sldLayoutId id="2147483752" r:id="rId6"/>
    <p:sldLayoutId id="2147483751"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55" r:id="rId16"/>
  </p:sldLayoutIdLst>
  <p:txStyles>
    <p:titleStyle>
      <a:lvl1pPr algn="l" rtl="0" eaLnBrk="1" fontAlgn="base" hangingPunct="1">
        <a:spcBef>
          <a:spcPct val="0"/>
        </a:spcBef>
        <a:spcAft>
          <a:spcPct val="0"/>
        </a:spcAft>
        <a:defRPr lang="en-CA" sz="3600" b="1" kern="1200" dirty="0">
          <a:solidFill>
            <a:srgbClr val="17375E"/>
          </a:solidFill>
          <a:latin typeface="Helvetica" pitchFamily="34" charset="0"/>
          <a:ea typeface="+mj-ea"/>
          <a:cs typeface="+mj-cs"/>
        </a:defRPr>
      </a:lvl1pPr>
      <a:lvl2pPr algn="l" rtl="0" eaLnBrk="1" fontAlgn="base" hangingPunct="1">
        <a:spcBef>
          <a:spcPct val="0"/>
        </a:spcBef>
        <a:spcAft>
          <a:spcPct val="0"/>
        </a:spcAft>
        <a:defRPr sz="3600" b="1">
          <a:solidFill>
            <a:srgbClr val="17375E"/>
          </a:solidFill>
          <a:latin typeface="Helvetica" pitchFamily="34" charset="0"/>
        </a:defRPr>
      </a:lvl2pPr>
      <a:lvl3pPr algn="l" rtl="0" eaLnBrk="1" fontAlgn="base" hangingPunct="1">
        <a:spcBef>
          <a:spcPct val="0"/>
        </a:spcBef>
        <a:spcAft>
          <a:spcPct val="0"/>
        </a:spcAft>
        <a:defRPr sz="3600" b="1">
          <a:solidFill>
            <a:srgbClr val="17375E"/>
          </a:solidFill>
          <a:latin typeface="Helvetica" pitchFamily="34" charset="0"/>
        </a:defRPr>
      </a:lvl3pPr>
      <a:lvl4pPr algn="l" rtl="0" eaLnBrk="1" fontAlgn="base" hangingPunct="1">
        <a:spcBef>
          <a:spcPct val="0"/>
        </a:spcBef>
        <a:spcAft>
          <a:spcPct val="0"/>
        </a:spcAft>
        <a:defRPr sz="3600" b="1">
          <a:solidFill>
            <a:srgbClr val="17375E"/>
          </a:solidFill>
          <a:latin typeface="Helvetica" pitchFamily="34" charset="0"/>
        </a:defRPr>
      </a:lvl4pPr>
      <a:lvl5pPr algn="l" rtl="0" eaLnBrk="1" fontAlgn="base" hangingPunct="1">
        <a:spcBef>
          <a:spcPct val="0"/>
        </a:spcBef>
        <a:spcAft>
          <a:spcPct val="0"/>
        </a:spcAft>
        <a:defRPr sz="3600" b="1">
          <a:solidFill>
            <a:srgbClr val="17375E"/>
          </a:solidFill>
          <a:latin typeface="Helvetica" pitchFamily="34" charset="0"/>
        </a:defRPr>
      </a:lvl5pPr>
      <a:lvl6pPr marL="457200" algn="l" rtl="0" eaLnBrk="1" fontAlgn="base" hangingPunct="1">
        <a:spcBef>
          <a:spcPct val="0"/>
        </a:spcBef>
        <a:spcAft>
          <a:spcPct val="0"/>
        </a:spcAft>
        <a:defRPr sz="3600" b="1">
          <a:solidFill>
            <a:schemeClr val="tx1"/>
          </a:solidFill>
          <a:latin typeface="Helvetica" pitchFamily="34" charset="0"/>
        </a:defRPr>
      </a:lvl6pPr>
      <a:lvl7pPr marL="914400" algn="l" rtl="0" eaLnBrk="1" fontAlgn="base" hangingPunct="1">
        <a:spcBef>
          <a:spcPct val="0"/>
        </a:spcBef>
        <a:spcAft>
          <a:spcPct val="0"/>
        </a:spcAft>
        <a:defRPr sz="3600" b="1">
          <a:solidFill>
            <a:schemeClr val="tx1"/>
          </a:solidFill>
          <a:latin typeface="Helvetica" pitchFamily="34" charset="0"/>
        </a:defRPr>
      </a:lvl7pPr>
      <a:lvl8pPr marL="1371600" algn="l" rtl="0" eaLnBrk="1" fontAlgn="base" hangingPunct="1">
        <a:spcBef>
          <a:spcPct val="0"/>
        </a:spcBef>
        <a:spcAft>
          <a:spcPct val="0"/>
        </a:spcAft>
        <a:defRPr sz="3600" b="1">
          <a:solidFill>
            <a:schemeClr val="tx1"/>
          </a:solidFill>
          <a:latin typeface="Helvetica" pitchFamily="34" charset="0"/>
        </a:defRPr>
      </a:lvl8pPr>
      <a:lvl9pPr marL="1828800" algn="l" rtl="0" eaLnBrk="1" fontAlgn="base" hangingPunct="1">
        <a:spcBef>
          <a:spcPct val="0"/>
        </a:spcBef>
        <a:spcAft>
          <a:spcPct val="0"/>
        </a:spcAft>
        <a:defRPr sz="3600" b="1">
          <a:solidFill>
            <a:schemeClr val="tx1"/>
          </a:solidFill>
          <a:latin typeface="Helvetica" pitchFamily="34" charset="0"/>
        </a:defRPr>
      </a:lvl9pPr>
    </p:titleStyle>
    <p:body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Helvetica" pitchFamily="34" charset="0"/>
          <a:ea typeface="+mn-ea"/>
          <a:cs typeface="+mn-cs"/>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Helvetica" pitchFamily="34" charset="0"/>
          <a:ea typeface="+mn-ea"/>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Helvetica" pitchFamily="34" charset="0"/>
          <a:ea typeface="+mn-ea"/>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Helvetica" pitchFamily="34" charset="0"/>
          <a:ea typeface="+mn-ea"/>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Helvetic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9" descr="2008ppt.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274638"/>
            <a:ext cx="8229600" cy="7254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CA" smtClean="0"/>
          </a:p>
        </p:txBody>
      </p:sp>
      <p:sp>
        <p:nvSpPr>
          <p:cNvPr id="1028" name="Text Placeholder 2"/>
          <p:cNvSpPr>
            <a:spLocks noGrp="1"/>
          </p:cNvSpPr>
          <p:nvPr>
            <p:ph type="body" idx="1"/>
          </p:nvPr>
        </p:nvSpPr>
        <p:spPr bwMode="auto">
          <a:xfrm>
            <a:off x="457200" y="1071563"/>
            <a:ext cx="8229600" cy="52863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pitchFamily="34" charset="0"/>
              </a:defRPr>
            </a:lvl1pPr>
          </a:lstStyle>
          <a:p>
            <a:pPr>
              <a:defRPr/>
            </a:pPr>
            <a:fld id="{9BF22D8A-5C71-4DE5-B7C5-CCC6369836C5}" type="datetimeFigureOut">
              <a:rPr kumimoji="0" lang="en-US">
                <a:ea typeface="+mn-ea"/>
                <a:cs typeface="Arial" charset="0"/>
              </a:rPr>
              <a:pPr>
                <a:defRPr/>
              </a:pPr>
              <a:t>2/20/2011</a:t>
            </a:fld>
            <a:endParaRPr kumimoji="0" lang="en-CA">
              <a:ea typeface="+mn-ea"/>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latin typeface="Calibri" pitchFamily="34" charset="0"/>
              </a:defRPr>
            </a:lvl1pPr>
          </a:lstStyle>
          <a:p>
            <a:pPr>
              <a:defRPr/>
            </a:pPr>
            <a:endParaRPr kumimoji="0" lang="en-CA">
              <a:ea typeface="+mn-ea"/>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pitchFamily="34" charset="0"/>
              </a:defRPr>
            </a:lvl1pPr>
          </a:lstStyle>
          <a:p>
            <a:pPr>
              <a:defRPr/>
            </a:pPr>
            <a:fld id="{03D3965F-F17C-43EB-8DAE-E2E9578200FD}" type="slidenum">
              <a:rPr kumimoji="0" lang="en-CA">
                <a:ea typeface="+mn-ea"/>
                <a:cs typeface="Arial" charset="0"/>
              </a:rPr>
              <a:pPr>
                <a:defRPr/>
              </a:pPr>
              <a:t>‹#›</a:t>
            </a:fld>
            <a:endParaRPr kumimoji="0" lang="en-CA">
              <a:ea typeface="+mn-ea"/>
              <a:cs typeface="Arial" charset="0"/>
            </a:endParaRPr>
          </a:p>
        </p:txBody>
      </p:sp>
    </p:spTree>
  </p:cSld>
  <p:clrMap bg1="lt1" tx1="dk1" bg2="lt2" tx2="dk2" accent1="accent1" accent2="accent2" accent3="accent3" accent4="accent4" accent5="accent5" accent6="accent6" hlink="hlink" folHlink="folHlink"/>
  <p:sldLayoutIdLst>
    <p:sldLayoutId id="2147483774" r:id="rId1"/>
  </p:sldLayoutIdLst>
  <p:txStyles>
    <p:titleStyle>
      <a:lvl1pPr algn="l" rtl="0" eaLnBrk="0" fontAlgn="base" hangingPunct="0">
        <a:spcBef>
          <a:spcPct val="0"/>
        </a:spcBef>
        <a:spcAft>
          <a:spcPct val="0"/>
        </a:spcAft>
        <a:defRPr lang="en-CA" sz="3600" b="1" kern="1200" dirty="0">
          <a:solidFill>
            <a:srgbClr val="17375E"/>
          </a:solidFill>
          <a:latin typeface="Helvetica" pitchFamily="34" charset="0"/>
          <a:ea typeface="+mj-ea"/>
          <a:cs typeface="+mj-cs"/>
        </a:defRPr>
      </a:lvl1pPr>
      <a:lvl2pPr algn="l" rtl="0" eaLnBrk="0" fontAlgn="base" hangingPunct="0">
        <a:spcBef>
          <a:spcPct val="0"/>
        </a:spcBef>
        <a:spcAft>
          <a:spcPct val="0"/>
        </a:spcAft>
        <a:defRPr sz="3600" b="1">
          <a:solidFill>
            <a:srgbClr val="17375E"/>
          </a:solidFill>
          <a:latin typeface="Helvetica" pitchFamily="34" charset="0"/>
        </a:defRPr>
      </a:lvl2pPr>
      <a:lvl3pPr algn="l" rtl="0" eaLnBrk="0" fontAlgn="base" hangingPunct="0">
        <a:spcBef>
          <a:spcPct val="0"/>
        </a:spcBef>
        <a:spcAft>
          <a:spcPct val="0"/>
        </a:spcAft>
        <a:defRPr sz="3600" b="1">
          <a:solidFill>
            <a:srgbClr val="17375E"/>
          </a:solidFill>
          <a:latin typeface="Helvetica" pitchFamily="34" charset="0"/>
        </a:defRPr>
      </a:lvl3pPr>
      <a:lvl4pPr algn="l" rtl="0" eaLnBrk="0" fontAlgn="base" hangingPunct="0">
        <a:spcBef>
          <a:spcPct val="0"/>
        </a:spcBef>
        <a:spcAft>
          <a:spcPct val="0"/>
        </a:spcAft>
        <a:defRPr sz="3600" b="1">
          <a:solidFill>
            <a:srgbClr val="17375E"/>
          </a:solidFill>
          <a:latin typeface="Helvetica" pitchFamily="34" charset="0"/>
        </a:defRPr>
      </a:lvl4pPr>
      <a:lvl5pPr algn="l" rtl="0" eaLnBrk="0" fontAlgn="base" hangingPunct="0">
        <a:spcBef>
          <a:spcPct val="0"/>
        </a:spcBef>
        <a:spcAft>
          <a:spcPct val="0"/>
        </a:spcAft>
        <a:defRPr sz="3600" b="1">
          <a:solidFill>
            <a:srgbClr val="17375E"/>
          </a:solidFill>
          <a:latin typeface="Helvetica" pitchFamily="34" charset="0"/>
        </a:defRPr>
      </a:lvl5pPr>
      <a:lvl6pPr marL="457200" algn="l" rtl="0" fontAlgn="base">
        <a:spcBef>
          <a:spcPct val="0"/>
        </a:spcBef>
        <a:spcAft>
          <a:spcPct val="0"/>
        </a:spcAft>
        <a:defRPr sz="3600" b="1">
          <a:solidFill>
            <a:schemeClr val="tx1"/>
          </a:solidFill>
          <a:latin typeface="Helvetica" pitchFamily="34" charset="0"/>
        </a:defRPr>
      </a:lvl6pPr>
      <a:lvl7pPr marL="914400" algn="l" rtl="0" fontAlgn="base">
        <a:spcBef>
          <a:spcPct val="0"/>
        </a:spcBef>
        <a:spcAft>
          <a:spcPct val="0"/>
        </a:spcAft>
        <a:defRPr sz="3600" b="1">
          <a:solidFill>
            <a:schemeClr val="tx1"/>
          </a:solidFill>
          <a:latin typeface="Helvetica" pitchFamily="34" charset="0"/>
        </a:defRPr>
      </a:lvl7pPr>
      <a:lvl8pPr marL="1371600" algn="l" rtl="0" fontAlgn="base">
        <a:spcBef>
          <a:spcPct val="0"/>
        </a:spcBef>
        <a:spcAft>
          <a:spcPct val="0"/>
        </a:spcAft>
        <a:defRPr sz="3600" b="1">
          <a:solidFill>
            <a:schemeClr val="tx1"/>
          </a:solidFill>
          <a:latin typeface="Helvetica" pitchFamily="34" charset="0"/>
        </a:defRPr>
      </a:lvl8pPr>
      <a:lvl9pPr marL="1828800" algn="l" rtl="0" fontAlgn="base">
        <a:spcBef>
          <a:spcPct val="0"/>
        </a:spcBef>
        <a:spcAft>
          <a:spcPct val="0"/>
        </a:spcAft>
        <a:defRPr sz="3600" b="1">
          <a:solidFill>
            <a:schemeClr val="tx1"/>
          </a:solidFill>
          <a:latin typeface="Helvetica"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Helvetica" pitchFamily="34" charset="0"/>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Helvetica" pitchFamily="34" charset="0"/>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Helvetica" pitchFamily="34" charset="0"/>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Helvetica" pitchFamily="34" charset="0"/>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Helvetic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9" descr="2008ppt.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274638"/>
            <a:ext cx="8229600" cy="7254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CA" smtClean="0"/>
          </a:p>
        </p:txBody>
      </p:sp>
      <p:sp>
        <p:nvSpPr>
          <p:cNvPr id="1028" name="Text Placeholder 2"/>
          <p:cNvSpPr>
            <a:spLocks noGrp="1"/>
          </p:cNvSpPr>
          <p:nvPr>
            <p:ph type="body" idx="1"/>
          </p:nvPr>
        </p:nvSpPr>
        <p:spPr bwMode="auto">
          <a:xfrm>
            <a:off x="457200" y="1071563"/>
            <a:ext cx="8229600" cy="52863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pitchFamily="34" charset="0"/>
              </a:defRPr>
            </a:lvl1pPr>
          </a:lstStyle>
          <a:p>
            <a:pPr>
              <a:defRPr/>
            </a:pPr>
            <a:fld id="{9BF22D8A-5C71-4DE5-B7C5-CCC6369836C5}" type="datetimeFigureOut">
              <a:rPr kumimoji="0" lang="en-US">
                <a:ea typeface="+mn-ea"/>
                <a:cs typeface="Arial" charset="0"/>
              </a:rPr>
              <a:pPr>
                <a:defRPr/>
              </a:pPr>
              <a:t>2/20/2011</a:t>
            </a:fld>
            <a:endParaRPr kumimoji="0" lang="en-CA">
              <a:ea typeface="+mn-ea"/>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latin typeface="Calibri" pitchFamily="34" charset="0"/>
              </a:defRPr>
            </a:lvl1pPr>
          </a:lstStyle>
          <a:p>
            <a:pPr>
              <a:defRPr/>
            </a:pPr>
            <a:endParaRPr kumimoji="0" lang="en-CA">
              <a:ea typeface="+mn-ea"/>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pitchFamily="34" charset="0"/>
              </a:defRPr>
            </a:lvl1pPr>
          </a:lstStyle>
          <a:p>
            <a:pPr>
              <a:defRPr/>
            </a:pPr>
            <a:fld id="{03D3965F-F17C-43EB-8DAE-E2E9578200FD}" type="slidenum">
              <a:rPr kumimoji="0" lang="en-CA">
                <a:ea typeface="+mn-ea"/>
                <a:cs typeface="Arial" charset="0"/>
              </a:rPr>
              <a:pPr>
                <a:defRPr/>
              </a:pPr>
              <a:t>‹#›</a:t>
            </a:fld>
            <a:endParaRPr kumimoji="0" lang="en-CA">
              <a:ea typeface="+mn-ea"/>
              <a:cs typeface="Arial" charset="0"/>
            </a:endParaRPr>
          </a:p>
        </p:txBody>
      </p:sp>
    </p:spTree>
  </p:cSld>
  <p:clrMap bg1="lt1" tx1="dk1" bg2="lt2" tx2="dk2" accent1="accent1" accent2="accent2" accent3="accent3" accent4="accent4" accent5="accent5" accent6="accent6" hlink="hlink" folHlink="folHlink"/>
  <p:sldLayoutIdLst>
    <p:sldLayoutId id="2147483776" r:id="rId1"/>
  </p:sldLayoutIdLst>
  <p:txStyles>
    <p:titleStyle>
      <a:lvl1pPr algn="l" rtl="0" eaLnBrk="0" fontAlgn="base" hangingPunct="0">
        <a:spcBef>
          <a:spcPct val="0"/>
        </a:spcBef>
        <a:spcAft>
          <a:spcPct val="0"/>
        </a:spcAft>
        <a:defRPr lang="en-CA" sz="3600" b="1" kern="1200" dirty="0">
          <a:solidFill>
            <a:srgbClr val="17375E"/>
          </a:solidFill>
          <a:latin typeface="Helvetica" pitchFamily="34" charset="0"/>
          <a:ea typeface="+mj-ea"/>
          <a:cs typeface="+mj-cs"/>
        </a:defRPr>
      </a:lvl1pPr>
      <a:lvl2pPr algn="l" rtl="0" eaLnBrk="0" fontAlgn="base" hangingPunct="0">
        <a:spcBef>
          <a:spcPct val="0"/>
        </a:spcBef>
        <a:spcAft>
          <a:spcPct val="0"/>
        </a:spcAft>
        <a:defRPr sz="3600" b="1">
          <a:solidFill>
            <a:srgbClr val="17375E"/>
          </a:solidFill>
          <a:latin typeface="Helvetica" pitchFamily="34" charset="0"/>
        </a:defRPr>
      </a:lvl2pPr>
      <a:lvl3pPr algn="l" rtl="0" eaLnBrk="0" fontAlgn="base" hangingPunct="0">
        <a:spcBef>
          <a:spcPct val="0"/>
        </a:spcBef>
        <a:spcAft>
          <a:spcPct val="0"/>
        </a:spcAft>
        <a:defRPr sz="3600" b="1">
          <a:solidFill>
            <a:srgbClr val="17375E"/>
          </a:solidFill>
          <a:latin typeface="Helvetica" pitchFamily="34" charset="0"/>
        </a:defRPr>
      </a:lvl3pPr>
      <a:lvl4pPr algn="l" rtl="0" eaLnBrk="0" fontAlgn="base" hangingPunct="0">
        <a:spcBef>
          <a:spcPct val="0"/>
        </a:spcBef>
        <a:spcAft>
          <a:spcPct val="0"/>
        </a:spcAft>
        <a:defRPr sz="3600" b="1">
          <a:solidFill>
            <a:srgbClr val="17375E"/>
          </a:solidFill>
          <a:latin typeface="Helvetica" pitchFamily="34" charset="0"/>
        </a:defRPr>
      </a:lvl4pPr>
      <a:lvl5pPr algn="l" rtl="0" eaLnBrk="0" fontAlgn="base" hangingPunct="0">
        <a:spcBef>
          <a:spcPct val="0"/>
        </a:spcBef>
        <a:spcAft>
          <a:spcPct val="0"/>
        </a:spcAft>
        <a:defRPr sz="3600" b="1">
          <a:solidFill>
            <a:srgbClr val="17375E"/>
          </a:solidFill>
          <a:latin typeface="Helvetica" pitchFamily="34" charset="0"/>
        </a:defRPr>
      </a:lvl5pPr>
      <a:lvl6pPr marL="457200" algn="l" rtl="0" fontAlgn="base">
        <a:spcBef>
          <a:spcPct val="0"/>
        </a:spcBef>
        <a:spcAft>
          <a:spcPct val="0"/>
        </a:spcAft>
        <a:defRPr sz="3600" b="1">
          <a:solidFill>
            <a:schemeClr val="tx1"/>
          </a:solidFill>
          <a:latin typeface="Helvetica" pitchFamily="34" charset="0"/>
        </a:defRPr>
      </a:lvl6pPr>
      <a:lvl7pPr marL="914400" algn="l" rtl="0" fontAlgn="base">
        <a:spcBef>
          <a:spcPct val="0"/>
        </a:spcBef>
        <a:spcAft>
          <a:spcPct val="0"/>
        </a:spcAft>
        <a:defRPr sz="3600" b="1">
          <a:solidFill>
            <a:schemeClr val="tx1"/>
          </a:solidFill>
          <a:latin typeface="Helvetica" pitchFamily="34" charset="0"/>
        </a:defRPr>
      </a:lvl7pPr>
      <a:lvl8pPr marL="1371600" algn="l" rtl="0" fontAlgn="base">
        <a:spcBef>
          <a:spcPct val="0"/>
        </a:spcBef>
        <a:spcAft>
          <a:spcPct val="0"/>
        </a:spcAft>
        <a:defRPr sz="3600" b="1">
          <a:solidFill>
            <a:schemeClr val="tx1"/>
          </a:solidFill>
          <a:latin typeface="Helvetica" pitchFamily="34" charset="0"/>
        </a:defRPr>
      </a:lvl8pPr>
      <a:lvl9pPr marL="1828800" algn="l" rtl="0" fontAlgn="base">
        <a:spcBef>
          <a:spcPct val="0"/>
        </a:spcBef>
        <a:spcAft>
          <a:spcPct val="0"/>
        </a:spcAft>
        <a:defRPr sz="3600" b="1">
          <a:solidFill>
            <a:schemeClr val="tx1"/>
          </a:solidFill>
          <a:latin typeface="Helvetica"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Helvetica" pitchFamily="34" charset="0"/>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Helvetica" pitchFamily="34" charset="0"/>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Helvetica" pitchFamily="34" charset="0"/>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Helvetica" pitchFamily="34" charset="0"/>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Helvetic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9" descr="2008ppt.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274638"/>
            <a:ext cx="8229600" cy="7254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CA" smtClean="0"/>
          </a:p>
        </p:txBody>
      </p:sp>
      <p:sp>
        <p:nvSpPr>
          <p:cNvPr id="1028" name="Text Placeholder 2"/>
          <p:cNvSpPr>
            <a:spLocks noGrp="1"/>
          </p:cNvSpPr>
          <p:nvPr>
            <p:ph type="body" idx="1"/>
          </p:nvPr>
        </p:nvSpPr>
        <p:spPr bwMode="auto">
          <a:xfrm>
            <a:off x="457200" y="1071563"/>
            <a:ext cx="8229600" cy="52863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pitchFamily="34" charset="0"/>
              </a:defRPr>
            </a:lvl1pPr>
          </a:lstStyle>
          <a:p>
            <a:pPr>
              <a:defRPr/>
            </a:pPr>
            <a:fld id="{9BF22D8A-5C71-4DE5-B7C5-CCC6369836C5}" type="datetimeFigureOut">
              <a:rPr kumimoji="0" lang="en-US">
                <a:ea typeface="+mn-ea"/>
                <a:cs typeface="Arial" charset="0"/>
              </a:rPr>
              <a:pPr>
                <a:defRPr/>
              </a:pPr>
              <a:t>2/20/2011</a:t>
            </a:fld>
            <a:endParaRPr kumimoji="0" lang="en-CA">
              <a:ea typeface="+mn-ea"/>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latin typeface="Calibri" pitchFamily="34" charset="0"/>
              </a:defRPr>
            </a:lvl1pPr>
          </a:lstStyle>
          <a:p>
            <a:pPr>
              <a:defRPr/>
            </a:pPr>
            <a:endParaRPr kumimoji="0" lang="en-CA">
              <a:ea typeface="+mn-ea"/>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pitchFamily="34" charset="0"/>
              </a:defRPr>
            </a:lvl1pPr>
          </a:lstStyle>
          <a:p>
            <a:pPr>
              <a:defRPr/>
            </a:pPr>
            <a:fld id="{03D3965F-F17C-43EB-8DAE-E2E9578200FD}" type="slidenum">
              <a:rPr kumimoji="0" lang="en-CA">
                <a:ea typeface="+mn-ea"/>
                <a:cs typeface="Arial" charset="0"/>
              </a:rPr>
              <a:pPr>
                <a:defRPr/>
              </a:pPr>
              <a:t>‹#›</a:t>
            </a:fld>
            <a:endParaRPr kumimoji="0" lang="en-CA">
              <a:ea typeface="+mn-ea"/>
              <a:cs typeface="Arial" charset="0"/>
            </a:endParaRPr>
          </a:p>
        </p:txBody>
      </p:sp>
    </p:spTree>
  </p:cSld>
  <p:clrMap bg1="lt1" tx1="dk1" bg2="lt2" tx2="dk2" accent1="accent1" accent2="accent2" accent3="accent3" accent4="accent4" accent5="accent5" accent6="accent6" hlink="hlink" folHlink="folHlink"/>
  <p:sldLayoutIdLst>
    <p:sldLayoutId id="2147483778" r:id="rId1"/>
  </p:sldLayoutIdLst>
  <p:txStyles>
    <p:titleStyle>
      <a:lvl1pPr algn="l" rtl="0" eaLnBrk="0" fontAlgn="base" hangingPunct="0">
        <a:spcBef>
          <a:spcPct val="0"/>
        </a:spcBef>
        <a:spcAft>
          <a:spcPct val="0"/>
        </a:spcAft>
        <a:defRPr lang="en-CA" sz="3600" b="1" kern="1200" dirty="0">
          <a:solidFill>
            <a:srgbClr val="17375E"/>
          </a:solidFill>
          <a:latin typeface="Helvetica" pitchFamily="34" charset="0"/>
          <a:ea typeface="+mj-ea"/>
          <a:cs typeface="+mj-cs"/>
        </a:defRPr>
      </a:lvl1pPr>
      <a:lvl2pPr algn="l" rtl="0" eaLnBrk="0" fontAlgn="base" hangingPunct="0">
        <a:spcBef>
          <a:spcPct val="0"/>
        </a:spcBef>
        <a:spcAft>
          <a:spcPct val="0"/>
        </a:spcAft>
        <a:defRPr sz="3600" b="1">
          <a:solidFill>
            <a:srgbClr val="17375E"/>
          </a:solidFill>
          <a:latin typeface="Helvetica" pitchFamily="34" charset="0"/>
        </a:defRPr>
      </a:lvl2pPr>
      <a:lvl3pPr algn="l" rtl="0" eaLnBrk="0" fontAlgn="base" hangingPunct="0">
        <a:spcBef>
          <a:spcPct val="0"/>
        </a:spcBef>
        <a:spcAft>
          <a:spcPct val="0"/>
        </a:spcAft>
        <a:defRPr sz="3600" b="1">
          <a:solidFill>
            <a:srgbClr val="17375E"/>
          </a:solidFill>
          <a:latin typeface="Helvetica" pitchFamily="34" charset="0"/>
        </a:defRPr>
      </a:lvl3pPr>
      <a:lvl4pPr algn="l" rtl="0" eaLnBrk="0" fontAlgn="base" hangingPunct="0">
        <a:spcBef>
          <a:spcPct val="0"/>
        </a:spcBef>
        <a:spcAft>
          <a:spcPct val="0"/>
        </a:spcAft>
        <a:defRPr sz="3600" b="1">
          <a:solidFill>
            <a:srgbClr val="17375E"/>
          </a:solidFill>
          <a:latin typeface="Helvetica" pitchFamily="34" charset="0"/>
        </a:defRPr>
      </a:lvl4pPr>
      <a:lvl5pPr algn="l" rtl="0" eaLnBrk="0" fontAlgn="base" hangingPunct="0">
        <a:spcBef>
          <a:spcPct val="0"/>
        </a:spcBef>
        <a:spcAft>
          <a:spcPct val="0"/>
        </a:spcAft>
        <a:defRPr sz="3600" b="1">
          <a:solidFill>
            <a:srgbClr val="17375E"/>
          </a:solidFill>
          <a:latin typeface="Helvetica" pitchFamily="34" charset="0"/>
        </a:defRPr>
      </a:lvl5pPr>
      <a:lvl6pPr marL="457200" algn="l" rtl="0" fontAlgn="base">
        <a:spcBef>
          <a:spcPct val="0"/>
        </a:spcBef>
        <a:spcAft>
          <a:spcPct val="0"/>
        </a:spcAft>
        <a:defRPr sz="3600" b="1">
          <a:solidFill>
            <a:schemeClr val="tx1"/>
          </a:solidFill>
          <a:latin typeface="Helvetica" pitchFamily="34" charset="0"/>
        </a:defRPr>
      </a:lvl6pPr>
      <a:lvl7pPr marL="914400" algn="l" rtl="0" fontAlgn="base">
        <a:spcBef>
          <a:spcPct val="0"/>
        </a:spcBef>
        <a:spcAft>
          <a:spcPct val="0"/>
        </a:spcAft>
        <a:defRPr sz="3600" b="1">
          <a:solidFill>
            <a:schemeClr val="tx1"/>
          </a:solidFill>
          <a:latin typeface="Helvetica" pitchFamily="34" charset="0"/>
        </a:defRPr>
      </a:lvl7pPr>
      <a:lvl8pPr marL="1371600" algn="l" rtl="0" fontAlgn="base">
        <a:spcBef>
          <a:spcPct val="0"/>
        </a:spcBef>
        <a:spcAft>
          <a:spcPct val="0"/>
        </a:spcAft>
        <a:defRPr sz="3600" b="1">
          <a:solidFill>
            <a:schemeClr val="tx1"/>
          </a:solidFill>
          <a:latin typeface="Helvetica" pitchFamily="34" charset="0"/>
        </a:defRPr>
      </a:lvl8pPr>
      <a:lvl9pPr marL="1828800" algn="l" rtl="0" fontAlgn="base">
        <a:spcBef>
          <a:spcPct val="0"/>
        </a:spcBef>
        <a:spcAft>
          <a:spcPct val="0"/>
        </a:spcAft>
        <a:defRPr sz="3600" b="1">
          <a:solidFill>
            <a:schemeClr val="tx1"/>
          </a:solidFill>
          <a:latin typeface="Helvetica"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Helvetica" pitchFamily="34" charset="0"/>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Helvetica" pitchFamily="34" charset="0"/>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Helvetica" pitchFamily="34" charset="0"/>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Helvetica" pitchFamily="34" charset="0"/>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Helvetic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9" descr="2008ppt.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274638"/>
            <a:ext cx="8229600" cy="7254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CA" smtClean="0"/>
          </a:p>
        </p:txBody>
      </p:sp>
      <p:sp>
        <p:nvSpPr>
          <p:cNvPr id="1028" name="Text Placeholder 2"/>
          <p:cNvSpPr>
            <a:spLocks noGrp="1"/>
          </p:cNvSpPr>
          <p:nvPr>
            <p:ph type="body" idx="1"/>
          </p:nvPr>
        </p:nvSpPr>
        <p:spPr bwMode="auto">
          <a:xfrm>
            <a:off x="457200" y="1071563"/>
            <a:ext cx="8229600" cy="52863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pitchFamily="34" charset="0"/>
              </a:defRPr>
            </a:lvl1pPr>
          </a:lstStyle>
          <a:p>
            <a:pPr>
              <a:defRPr/>
            </a:pPr>
            <a:fld id="{9BF22D8A-5C71-4DE5-B7C5-CCC6369836C5}" type="datetimeFigureOut">
              <a:rPr kumimoji="0" lang="en-US">
                <a:ea typeface="+mn-ea"/>
                <a:cs typeface="Arial" charset="0"/>
              </a:rPr>
              <a:pPr>
                <a:defRPr/>
              </a:pPr>
              <a:t>2/20/2011</a:t>
            </a:fld>
            <a:endParaRPr kumimoji="0" lang="en-CA">
              <a:ea typeface="+mn-ea"/>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latin typeface="Calibri" pitchFamily="34" charset="0"/>
              </a:defRPr>
            </a:lvl1pPr>
          </a:lstStyle>
          <a:p>
            <a:pPr>
              <a:defRPr/>
            </a:pPr>
            <a:endParaRPr kumimoji="0" lang="en-CA">
              <a:ea typeface="+mn-ea"/>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pitchFamily="34" charset="0"/>
              </a:defRPr>
            </a:lvl1pPr>
          </a:lstStyle>
          <a:p>
            <a:pPr>
              <a:defRPr/>
            </a:pPr>
            <a:fld id="{03D3965F-F17C-43EB-8DAE-E2E9578200FD}" type="slidenum">
              <a:rPr kumimoji="0" lang="en-CA">
                <a:ea typeface="+mn-ea"/>
                <a:cs typeface="Arial" charset="0"/>
              </a:rPr>
              <a:pPr>
                <a:defRPr/>
              </a:pPr>
              <a:t>‹#›</a:t>
            </a:fld>
            <a:endParaRPr kumimoji="0" lang="en-CA">
              <a:ea typeface="+mn-ea"/>
              <a:cs typeface="Arial" charset="0"/>
            </a:endParaRPr>
          </a:p>
        </p:txBody>
      </p:sp>
    </p:spTree>
  </p:cSld>
  <p:clrMap bg1="lt1" tx1="dk1" bg2="lt2" tx2="dk2" accent1="accent1" accent2="accent2" accent3="accent3" accent4="accent4" accent5="accent5" accent6="accent6" hlink="hlink" folHlink="folHlink"/>
  <p:sldLayoutIdLst>
    <p:sldLayoutId id="2147483780" r:id="rId1"/>
  </p:sldLayoutIdLst>
  <p:txStyles>
    <p:titleStyle>
      <a:lvl1pPr algn="l" rtl="0" eaLnBrk="0" fontAlgn="base" hangingPunct="0">
        <a:spcBef>
          <a:spcPct val="0"/>
        </a:spcBef>
        <a:spcAft>
          <a:spcPct val="0"/>
        </a:spcAft>
        <a:defRPr lang="en-CA" sz="3600" b="1" kern="1200" dirty="0">
          <a:solidFill>
            <a:srgbClr val="17375E"/>
          </a:solidFill>
          <a:latin typeface="Helvetica" pitchFamily="34" charset="0"/>
          <a:ea typeface="+mj-ea"/>
          <a:cs typeface="+mj-cs"/>
        </a:defRPr>
      </a:lvl1pPr>
      <a:lvl2pPr algn="l" rtl="0" eaLnBrk="0" fontAlgn="base" hangingPunct="0">
        <a:spcBef>
          <a:spcPct val="0"/>
        </a:spcBef>
        <a:spcAft>
          <a:spcPct val="0"/>
        </a:spcAft>
        <a:defRPr sz="3600" b="1">
          <a:solidFill>
            <a:srgbClr val="17375E"/>
          </a:solidFill>
          <a:latin typeface="Helvetica" pitchFamily="34" charset="0"/>
        </a:defRPr>
      </a:lvl2pPr>
      <a:lvl3pPr algn="l" rtl="0" eaLnBrk="0" fontAlgn="base" hangingPunct="0">
        <a:spcBef>
          <a:spcPct val="0"/>
        </a:spcBef>
        <a:spcAft>
          <a:spcPct val="0"/>
        </a:spcAft>
        <a:defRPr sz="3600" b="1">
          <a:solidFill>
            <a:srgbClr val="17375E"/>
          </a:solidFill>
          <a:latin typeface="Helvetica" pitchFamily="34" charset="0"/>
        </a:defRPr>
      </a:lvl3pPr>
      <a:lvl4pPr algn="l" rtl="0" eaLnBrk="0" fontAlgn="base" hangingPunct="0">
        <a:spcBef>
          <a:spcPct val="0"/>
        </a:spcBef>
        <a:spcAft>
          <a:spcPct val="0"/>
        </a:spcAft>
        <a:defRPr sz="3600" b="1">
          <a:solidFill>
            <a:srgbClr val="17375E"/>
          </a:solidFill>
          <a:latin typeface="Helvetica" pitchFamily="34" charset="0"/>
        </a:defRPr>
      </a:lvl4pPr>
      <a:lvl5pPr algn="l" rtl="0" eaLnBrk="0" fontAlgn="base" hangingPunct="0">
        <a:spcBef>
          <a:spcPct val="0"/>
        </a:spcBef>
        <a:spcAft>
          <a:spcPct val="0"/>
        </a:spcAft>
        <a:defRPr sz="3600" b="1">
          <a:solidFill>
            <a:srgbClr val="17375E"/>
          </a:solidFill>
          <a:latin typeface="Helvetica" pitchFamily="34" charset="0"/>
        </a:defRPr>
      </a:lvl5pPr>
      <a:lvl6pPr marL="457200" algn="l" rtl="0" fontAlgn="base">
        <a:spcBef>
          <a:spcPct val="0"/>
        </a:spcBef>
        <a:spcAft>
          <a:spcPct val="0"/>
        </a:spcAft>
        <a:defRPr sz="3600" b="1">
          <a:solidFill>
            <a:schemeClr val="tx1"/>
          </a:solidFill>
          <a:latin typeface="Helvetica" pitchFamily="34" charset="0"/>
        </a:defRPr>
      </a:lvl6pPr>
      <a:lvl7pPr marL="914400" algn="l" rtl="0" fontAlgn="base">
        <a:spcBef>
          <a:spcPct val="0"/>
        </a:spcBef>
        <a:spcAft>
          <a:spcPct val="0"/>
        </a:spcAft>
        <a:defRPr sz="3600" b="1">
          <a:solidFill>
            <a:schemeClr val="tx1"/>
          </a:solidFill>
          <a:latin typeface="Helvetica" pitchFamily="34" charset="0"/>
        </a:defRPr>
      </a:lvl7pPr>
      <a:lvl8pPr marL="1371600" algn="l" rtl="0" fontAlgn="base">
        <a:spcBef>
          <a:spcPct val="0"/>
        </a:spcBef>
        <a:spcAft>
          <a:spcPct val="0"/>
        </a:spcAft>
        <a:defRPr sz="3600" b="1">
          <a:solidFill>
            <a:schemeClr val="tx1"/>
          </a:solidFill>
          <a:latin typeface="Helvetica" pitchFamily="34" charset="0"/>
        </a:defRPr>
      </a:lvl8pPr>
      <a:lvl9pPr marL="1828800" algn="l" rtl="0" fontAlgn="base">
        <a:spcBef>
          <a:spcPct val="0"/>
        </a:spcBef>
        <a:spcAft>
          <a:spcPct val="0"/>
        </a:spcAft>
        <a:defRPr sz="3600" b="1">
          <a:solidFill>
            <a:schemeClr val="tx1"/>
          </a:solidFill>
          <a:latin typeface="Helvetica"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Helvetica" pitchFamily="34" charset="0"/>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Helvetica" pitchFamily="34" charset="0"/>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Helvetica" pitchFamily="34" charset="0"/>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Helvetica" pitchFamily="34" charset="0"/>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Helvetic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9" descr="2008ppt.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274638"/>
            <a:ext cx="8229600" cy="7254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CA" smtClean="0"/>
          </a:p>
        </p:txBody>
      </p:sp>
      <p:sp>
        <p:nvSpPr>
          <p:cNvPr id="1028" name="Text Placeholder 2"/>
          <p:cNvSpPr>
            <a:spLocks noGrp="1"/>
          </p:cNvSpPr>
          <p:nvPr>
            <p:ph type="body" idx="1"/>
          </p:nvPr>
        </p:nvSpPr>
        <p:spPr bwMode="auto">
          <a:xfrm>
            <a:off x="457200" y="1071563"/>
            <a:ext cx="8229600" cy="52863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pitchFamily="34" charset="0"/>
              </a:defRPr>
            </a:lvl1pPr>
          </a:lstStyle>
          <a:p>
            <a:pPr>
              <a:defRPr/>
            </a:pPr>
            <a:fld id="{9BF22D8A-5C71-4DE5-B7C5-CCC6369836C5}" type="datetimeFigureOut">
              <a:rPr kumimoji="0" lang="en-US">
                <a:ea typeface="+mn-ea"/>
                <a:cs typeface="Arial" charset="0"/>
              </a:rPr>
              <a:pPr>
                <a:defRPr/>
              </a:pPr>
              <a:t>2/20/2011</a:t>
            </a:fld>
            <a:endParaRPr kumimoji="0" lang="en-CA">
              <a:ea typeface="+mn-ea"/>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latin typeface="Calibri" pitchFamily="34" charset="0"/>
              </a:defRPr>
            </a:lvl1pPr>
          </a:lstStyle>
          <a:p>
            <a:pPr>
              <a:defRPr/>
            </a:pPr>
            <a:endParaRPr kumimoji="0" lang="en-CA">
              <a:ea typeface="+mn-ea"/>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pitchFamily="34" charset="0"/>
              </a:defRPr>
            </a:lvl1pPr>
          </a:lstStyle>
          <a:p>
            <a:pPr>
              <a:defRPr/>
            </a:pPr>
            <a:fld id="{03D3965F-F17C-43EB-8DAE-E2E9578200FD}" type="slidenum">
              <a:rPr kumimoji="0" lang="en-CA">
                <a:ea typeface="+mn-ea"/>
                <a:cs typeface="Arial" charset="0"/>
              </a:rPr>
              <a:pPr>
                <a:defRPr/>
              </a:pPr>
              <a:t>‹#›</a:t>
            </a:fld>
            <a:endParaRPr kumimoji="0" lang="en-CA">
              <a:ea typeface="+mn-ea"/>
              <a:cs typeface="Arial" charset="0"/>
            </a:endParaRPr>
          </a:p>
        </p:txBody>
      </p:sp>
    </p:spTree>
  </p:cSld>
  <p:clrMap bg1="lt1" tx1="dk1" bg2="lt2" tx2="dk2" accent1="accent1" accent2="accent2" accent3="accent3" accent4="accent4" accent5="accent5" accent6="accent6" hlink="hlink" folHlink="folHlink"/>
  <p:sldLayoutIdLst>
    <p:sldLayoutId id="2147483782" r:id="rId1"/>
  </p:sldLayoutIdLst>
  <p:txStyles>
    <p:titleStyle>
      <a:lvl1pPr algn="l" rtl="0" eaLnBrk="0" fontAlgn="base" hangingPunct="0">
        <a:spcBef>
          <a:spcPct val="0"/>
        </a:spcBef>
        <a:spcAft>
          <a:spcPct val="0"/>
        </a:spcAft>
        <a:defRPr lang="en-CA" sz="3600" b="1" kern="1200" dirty="0">
          <a:solidFill>
            <a:srgbClr val="17375E"/>
          </a:solidFill>
          <a:latin typeface="Helvetica" pitchFamily="34" charset="0"/>
          <a:ea typeface="+mj-ea"/>
          <a:cs typeface="+mj-cs"/>
        </a:defRPr>
      </a:lvl1pPr>
      <a:lvl2pPr algn="l" rtl="0" eaLnBrk="0" fontAlgn="base" hangingPunct="0">
        <a:spcBef>
          <a:spcPct val="0"/>
        </a:spcBef>
        <a:spcAft>
          <a:spcPct val="0"/>
        </a:spcAft>
        <a:defRPr sz="3600" b="1">
          <a:solidFill>
            <a:srgbClr val="17375E"/>
          </a:solidFill>
          <a:latin typeface="Helvetica" pitchFamily="34" charset="0"/>
        </a:defRPr>
      </a:lvl2pPr>
      <a:lvl3pPr algn="l" rtl="0" eaLnBrk="0" fontAlgn="base" hangingPunct="0">
        <a:spcBef>
          <a:spcPct val="0"/>
        </a:spcBef>
        <a:spcAft>
          <a:spcPct val="0"/>
        </a:spcAft>
        <a:defRPr sz="3600" b="1">
          <a:solidFill>
            <a:srgbClr val="17375E"/>
          </a:solidFill>
          <a:latin typeface="Helvetica" pitchFamily="34" charset="0"/>
        </a:defRPr>
      </a:lvl3pPr>
      <a:lvl4pPr algn="l" rtl="0" eaLnBrk="0" fontAlgn="base" hangingPunct="0">
        <a:spcBef>
          <a:spcPct val="0"/>
        </a:spcBef>
        <a:spcAft>
          <a:spcPct val="0"/>
        </a:spcAft>
        <a:defRPr sz="3600" b="1">
          <a:solidFill>
            <a:srgbClr val="17375E"/>
          </a:solidFill>
          <a:latin typeface="Helvetica" pitchFamily="34" charset="0"/>
        </a:defRPr>
      </a:lvl4pPr>
      <a:lvl5pPr algn="l" rtl="0" eaLnBrk="0" fontAlgn="base" hangingPunct="0">
        <a:spcBef>
          <a:spcPct val="0"/>
        </a:spcBef>
        <a:spcAft>
          <a:spcPct val="0"/>
        </a:spcAft>
        <a:defRPr sz="3600" b="1">
          <a:solidFill>
            <a:srgbClr val="17375E"/>
          </a:solidFill>
          <a:latin typeface="Helvetica" pitchFamily="34" charset="0"/>
        </a:defRPr>
      </a:lvl5pPr>
      <a:lvl6pPr marL="457200" algn="l" rtl="0" fontAlgn="base">
        <a:spcBef>
          <a:spcPct val="0"/>
        </a:spcBef>
        <a:spcAft>
          <a:spcPct val="0"/>
        </a:spcAft>
        <a:defRPr sz="3600" b="1">
          <a:solidFill>
            <a:schemeClr val="tx1"/>
          </a:solidFill>
          <a:latin typeface="Helvetica" pitchFamily="34" charset="0"/>
        </a:defRPr>
      </a:lvl6pPr>
      <a:lvl7pPr marL="914400" algn="l" rtl="0" fontAlgn="base">
        <a:spcBef>
          <a:spcPct val="0"/>
        </a:spcBef>
        <a:spcAft>
          <a:spcPct val="0"/>
        </a:spcAft>
        <a:defRPr sz="3600" b="1">
          <a:solidFill>
            <a:schemeClr val="tx1"/>
          </a:solidFill>
          <a:latin typeface="Helvetica" pitchFamily="34" charset="0"/>
        </a:defRPr>
      </a:lvl7pPr>
      <a:lvl8pPr marL="1371600" algn="l" rtl="0" fontAlgn="base">
        <a:spcBef>
          <a:spcPct val="0"/>
        </a:spcBef>
        <a:spcAft>
          <a:spcPct val="0"/>
        </a:spcAft>
        <a:defRPr sz="3600" b="1">
          <a:solidFill>
            <a:schemeClr val="tx1"/>
          </a:solidFill>
          <a:latin typeface="Helvetica" pitchFamily="34" charset="0"/>
        </a:defRPr>
      </a:lvl8pPr>
      <a:lvl9pPr marL="1828800" algn="l" rtl="0" fontAlgn="base">
        <a:spcBef>
          <a:spcPct val="0"/>
        </a:spcBef>
        <a:spcAft>
          <a:spcPct val="0"/>
        </a:spcAft>
        <a:defRPr sz="3600" b="1">
          <a:solidFill>
            <a:schemeClr val="tx1"/>
          </a:solidFill>
          <a:latin typeface="Helvetica"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Helvetica" pitchFamily="34" charset="0"/>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Helvetica" pitchFamily="34" charset="0"/>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Helvetica" pitchFamily="34" charset="0"/>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Helvetica" pitchFamily="34" charset="0"/>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Helvetic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9" descr="2008ppt.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274638"/>
            <a:ext cx="8229600" cy="7254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CA" smtClean="0"/>
          </a:p>
        </p:txBody>
      </p:sp>
      <p:sp>
        <p:nvSpPr>
          <p:cNvPr id="1028" name="Text Placeholder 2"/>
          <p:cNvSpPr>
            <a:spLocks noGrp="1"/>
          </p:cNvSpPr>
          <p:nvPr>
            <p:ph type="body" idx="1"/>
          </p:nvPr>
        </p:nvSpPr>
        <p:spPr bwMode="auto">
          <a:xfrm>
            <a:off x="457200" y="1071563"/>
            <a:ext cx="8229600" cy="52863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pitchFamily="34" charset="0"/>
              </a:defRPr>
            </a:lvl1pPr>
          </a:lstStyle>
          <a:p>
            <a:pPr>
              <a:defRPr/>
            </a:pPr>
            <a:fld id="{9BF22D8A-5C71-4DE5-B7C5-CCC6369836C5}" type="datetimeFigureOut">
              <a:rPr kumimoji="0" lang="en-US">
                <a:ea typeface="+mn-ea"/>
                <a:cs typeface="Arial" charset="0"/>
              </a:rPr>
              <a:pPr>
                <a:defRPr/>
              </a:pPr>
              <a:t>2/20/2011</a:t>
            </a:fld>
            <a:endParaRPr kumimoji="0" lang="en-CA">
              <a:ea typeface="+mn-ea"/>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latin typeface="Calibri" pitchFamily="34" charset="0"/>
              </a:defRPr>
            </a:lvl1pPr>
          </a:lstStyle>
          <a:p>
            <a:pPr>
              <a:defRPr/>
            </a:pPr>
            <a:endParaRPr kumimoji="0" lang="en-CA">
              <a:ea typeface="+mn-ea"/>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pitchFamily="34" charset="0"/>
              </a:defRPr>
            </a:lvl1pPr>
          </a:lstStyle>
          <a:p>
            <a:pPr>
              <a:defRPr/>
            </a:pPr>
            <a:fld id="{03D3965F-F17C-43EB-8DAE-E2E9578200FD}" type="slidenum">
              <a:rPr kumimoji="0" lang="en-CA">
                <a:ea typeface="+mn-ea"/>
                <a:cs typeface="Arial" charset="0"/>
              </a:rPr>
              <a:pPr>
                <a:defRPr/>
              </a:pPr>
              <a:t>‹#›</a:t>
            </a:fld>
            <a:endParaRPr kumimoji="0" lang="en-CA">
              <a:ea typeface="+mn-ea"/>
              <a:cs typeface="Arial" charset="0"/>
            </a:endParaRPr>
          </a:p>
        </p:txBody>
      </p:sp>
    </p:spTree>
  </p:cSld>
  <p:clrMap bg1="lt1" tx1="dk1" bg2="lt2" tx2="dk2" accent1="accent1" accent2="accent2" accent3="accent3" accent4="accent4" accent5="accent5" accent6="accent6" hlink="hlink" folHlink="folHlink"/>
  <p:sldLayoutIdLst>
    <p:sldLayoutId id="2147483784" r:id="rId1"/>
  </p:sldLayoutIdLst>
  <p:txStyles>
    <p:titleStyle>
      <a:lvl1pPr algn="l" rtl="0" eaLnBrk="0" fontAlgn="base" hangingPunct="0">
        <a:spcBef>
          <a:spcPct val="0"/>
        </a:spcBef>
        <a:spcAft>
          <a:spcPct val="0"/>
        </a:spcAft>
        <a:defRPr lang="en-CA" sz="3600" b="1" kern="1200" dirty="0">
          <a:solidFill>
            <a:srgbClr val="17375E"/>
          </a:solidFill>
          <a:latin typeface="Helvetica" pitchFamily="34" charset="0"/>
          <a:ea typeface="+mj-ea"/>
          <a:cs typeface="+mj-cs"/>
        </a:defRPr>
      </a:lvl1pPr>
      <a:lvl2pPr algn="l" rtl="0" eaLnBrk="0" fontAlgn="base" hangingPunct="0">
        <a:spcBef>
          <a:spcPct val="0"/>
        </a:spcBef>
        <a:spcAft>
          <a:spcPct val="0"/>
        </a:spcAft>
        <a:defRPr sz="3600" b="1">
          <a:solidFill>
            <a:srgbClr val="17375E"/>
          </a:solidFill>
          <a:latin typeface="Helvetica" pitchFamily="34" charset="0"/>
        </a:defRPr>
      </a:lvl2pPr>
      <a:lvl3pPr algn="l" rtl="0" eaLnBrk="0" fontAlgn="base" hangingPunct="0">
        <a:spcBef>
          <a:spcPct val="0"/>
        </a:spcBef>
        <a:spcAft>
          <a:spcPct val="0"/>
        </a:spcAft>
        <a:defRPr sz="3600" b="1">
          <a:solidFill>
            <a:srgbClr val="17375E"/>
          </a:solidFill>
          <a:latin typeface="Helvetica" pitchFamily="34" charset="0"/>
        </a:defRPr>
      </a:lvl3pPr>
      <a:lvl4pPr algn="l" rtl="0" eaLnBrk="0" fontAlgn="base" hangingPunct="0">
        <a:spcBef>
          <a:spcPct val="0"/>
        </a:spcBef>
        <a:spcAft>
          <a:spcPct val="0"/>
        </a:spcAft>
        <a:defRPr sz="3600" b="1">
          <a:solidFill>
            <a:srgbClr val="17375E"/>
          </a:solidFill>
          <a:latin typeface="Helvetica" pitchFamily="34" charset="0"/>
        </a:defRPr>
      </a:lvl4pPr>
      <a:lvl5pPr algn="l" rtl="0" eaLnBrk="0" fontAlgn="base" hangingPunct="0">
        <a:spcBef>
          <a:spcPct val="0"/>
        </a:spcBef>
        <a:spcAft>
          <a:spcPct val="0"/>
        </a:spcAft>
        <a:defRPr sz="3600" b="1">
          <a:solidFill>
            <a:srgbClr val="17375E"/>
          </a:solidFill>
          <a:latin typeface="Helvetica" pitchFamily="34" charset="0"/>
        </a:defRPr>
      </a:lvl5pPr>
      <a:lvl6pPr marL="457200" algn="l" rtl="0" fontAlgn="base">
        <a:spcBef>
          <a:spcPct val="0"/>
        </a:spcBef>
        <a:spcAft>
          <a:spcPct val="0"/>
        </a:spcAft>
        <a:defRPr sz="3600" b="1">
          <a:solidFill>
            <a:schemeClr val="tx1"/>
          </a:solidFill>
          <a:latin typeface="Helvetica" pitchFamily="34" charset="0"/>
        </a:defRPr>
      </a:lvl6pPr>
      <a:lvl7pPr marL="914400" algn="l" rtl="0" fontAlgn="base">
        <a:spcBef>
          <a:spcPct val="0"/>
        </a:spcBef>
        <a:spcAft>
          <a:spcPct val="0"/>
        </a:spcAft>
        <a:defRPr sz="3600" b="1">
          <a:solidFill>
            <a:schemeClr val="tx1"/>
          </a:solidFill>
          <a:latin typeface="Helvetica" pitchFamily="34" charset="0"/>
        </a:defRPr>
      </a:lvl7pPr>
      <a:lvl8pPr marL="1371600" algn="l" rtl="0" fontAlgn="base">
        <a:spcBef>
          <a:spcPct val="0"/>
        </a:spcBef>
        <a:spcAft>
          <a:spcPct val="0"/>
        </a:spcAft>
        <a:defRPr sz="3600" b="1">
          <a:solidFill>
            <a:schemeClr val="tx1"/>
          </a:solidFill>
          <a:latin typeface="Helvetica" pitchFamily="34" charset="0"/>
        </a:defRPr>
      </a:lvl8pPr>
      <a:lvl9pPr marL="1828800" algn="l" rtl="0" fontAlgn="base">
        <a:spcBef>
          <a:spcPct val="0"/>
        </a:spcBef>
        <a:spcAft>
          <a:spcPct val="0"/>
        </a:spcAft>
        <a:defRPr sz="3600" b="1">
          <a:solidFill>
            <a:schemeClr val="tx1"/>
          </a:solidFill>
          <a:latin typeface="Helvetica"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Helvetica" pitchFamily="34" charset="0"/>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Helvetica" pitchFamily="34" charset="0"/>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Helvetica" pitchFamily="34" charset="0"/>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Helvetica" pitchFamily="34" charset="0"/>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Helvetic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9" descr="2008ppt.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274638"/>
            <a:ext cx="8229600" cy="7254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CA" smtClean="0"/>
          </a:p>
        </p:txBody>
      </p:sp>
      <p:sp>
        <p:nvSpPr>
          <p:cNvPr id="1028" name="Text Placeholder 2"/>
          <p:cNvSpPr>
            <a:spLocks noGrp="1"/>
          </p:cNvSpPr>
          <p:nvPr>
            <p:ph type="body" idx="1"/>
          </p:nvPr>
        </p:nvSpPr>
        <p:spPr bwMode="auto">
          <a:xfrm>
            <a:off x="457200" y="1071563"/>
            <a:ext cx="8229600" cy="52863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pitchFamily="34" charset="0"/>
              </a:defRPr>
            </a:lvl1pPr>
          </a:lstStyle>
          <a:p>
            <a:pPr>
              <a:defRPr/>
            </a:pPr>
            <a:fld id="{9BF22D8A-5C71-4DE5-B7C5-CCC6369836C5}" type="datetimeFigureOut">
              <a:rPr kumimoji="0" lang="en-US">
                <a:ea typeface="+mn-ea"/>
                <a:cs typeface="Arial" charset="0"/>
              </a:rPr>
              <a:pPr>
                <a:defRPr/>
              </a:pPr>
              <a:t>2/20/2011</a:t>
            </a:fld>
            <a:endParaRPr kumimoji="0" lang="en-CA">
              <a:ea typeface="+mn-ea"/>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latin typeface="Calibri" pitchFamily="34" charset="0"/>
              </a:defRPr>
            </a:lvl1pPr>
          </a:lstStyle>
          <a:p>
            <a:pPr>
              <a:defRPr/>
            </a:pPr>
            <a:endParaRPr kumimoji="0" lang="en-CA">
              <a:ea typeface="+mn-ea"/>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pitchFamily="34" charset="0"/>
              </a:defRPr>
            </a:lvl1pPr>
          </a:lstStyle>
          <a:p>
            <a:pPr>
              <a:defRPr/>
            </a:pPr>
            <a:fld id="{03D3965F-F17C-43EB-8DAE-E2E9578200FD}" type="slidenum">
              <a:rPr kumimoji="0" lang="en-CA">
                <a:ea typeface="+mn-ea"/>
                <a:cs typeface="Arial" charset="0"/>
              </a:rPr>
              <a:pPr>
                <a:defRPr/>
              </a:pPr>
              <a:t>‹#›</a:t>
            </a:fld>
            <a:endParaRPr kumimoji="0" lang="en-CA">
              <a:ea typeface="+mn-ea"/>
              <a:cs typeface="Arial" charset="0"/>
            </a:endParaRPr>
          </a:p>
        </p:txBody>
      </p:sp>
    </p:spTree>
  </p:cSld>
  <p:clrMap bg1="lt1" tx1="dk1" bg2="lt2" tx2="dk2" accent1="accent1" accent2="accent2" accent3="accent3" accent4="accent4" accent5="accent5" accent6="accent6" hlink="hlink" folHlink="folHlink"/>
  <p:sldLayoutIdLst>
    <p:sldLayoutId id="2147483786" r:id="rId1"/>
  </p:sldLayoutIdLst>
  <p:txStyles>
    <p:titleStyle>
      <a:lvl1pPr algn="l" rtl="0" eaLnBrk="0" fontAlgn="base" hangingPunct="0">
        <a:spcBef>
          <a:spcPct val="0"/>
        </a:spcBef>
        <a:spcAft>
          <a:spcPct val="0"/>
        </a:spcAft>
        <a:defRPr lang="en-CA" sz="3600" b="1" kern="1200" dirty="0">
          <a:solidFill>
            <a:srgbClr val="17375E"/>
          </a:solidFill>
          <a:latin typeface="Helvetica" pitchFamily="34" charset="0"/>
          <a:ea typeface="+mj-ea"/>
          <a:cs typeface="+mj-cs"/>
        </a:defRPr>
      </a:lvl1pPr>
      <a:lvl2pPr algn="l" rtl="0" eaLnBrk="0" fontAlgn="base" hangingPunct="0">
        <a:spcBef>
          <a:spcPct val="0"/>
        </a:spcBef>
        <a:spcAft>
          <a:spcPct val="0"/>
        </a:spcAft>
        <a:defRPr sz="3600" b="1">
          <a:solidFill>
            <a:srgbClr val="17375E"/>
          </a:solidFill>
          <a:latin typeface="Helvetica" pitchFamily="34" charset="0"/>
        </a:defRPr>
      </a:lvl2pPr>
      <a:lvl3pPr algn="l" rtl="0" eaLnBrk="0" fontAlgn="base" hangingPunct="0">
        <a:spcBef>
          <a:spcPct val="0"/>
        </a:spcBef>
        <a:spcAft>
          <a:spcPct val="0"/>
        </a:spcAft>
        <a:defRPr sz="3600" b="1">
          <a:solidFill>
            <a:srgbClr val="17375E"/>
          </a:solidFill>
          <a:latin typeface="Helvetica" pitchFamily="34" charset="0"/>
        </a:defRPr>
      </a:lvl3pPr>
      <a:lvl4pPr algn="l" rtl="0" eaLnBrk="0" fontAlgn="base" hangingPunct="0">
        <a:spcBef>
          <a:spcPct val="0"/>
        </a:spcBef>
        <a:spcAft>
          <a:spcPct val="0"/>
        </a:spcAft>
        <a:defRPr sz="3600" b="1">
          <a:solidFill>
            <a:srgbClr val="17375E"/>
          </a:solidFill>
          <a:latin typeface="Helvetica" pitchFamily="34" charset="0"/>
        </a:defRPr>
      </a:lvl4pPr>
      <a:lvl5pPr algn="l" rtl="0" eaLnBrk="0" fontAlgn="base" hangingPunct="0">
        <a:spcBef>
          <a:spcPct val="0"/>
        </a:spcBef>
        <a:spcAft>
          <a:spcPct val="0"/>
        </a:spcAft>
        <a:defRPr sz="3600" b="1">
          <a:solidFill>
            <a:srgbClr val="17375E"/>
          </a:solidFill>
          <a:latin typeface="Helvetica" pitchFamily="34" charset="0"/>
        </a:defRPr>
      </a:lvl5pPr>
      <a:lvl6pPr marL="457200" algn="l" rtl="0" fontAlgn="base">
        <a:spcBef>
          <a:spcPct val="0"/>
        </a:spcBef>
        <a:spcAft>
          <a:spcPct val="0"/>
        </a:spcAft>
        <a:defRPr sz="3600" b="1">
          <a:solidFill>
            <a:schemeClr val="tx1"/>
          </a:solidFill>
          <a:latin typeface="Helvetica" pitchFamily="34" charset="0"/>
        </a:defRPr>
      </a:lvl6pPr>
      <a:lvl7pPr marL="914400" algn="l" rtl="0" fontAlgn="base">
        <a:spcBef>
          <a:spcPct val="0"/>
        </a:spcBef>
        <a:spcAft>
          <a:spcPct val="0"/>
        </a:spcAft>
        <a:defRPr sz="3600" b="1">
          <a:solidFill>
            <a:schemeClr val="tx1"/>
          </a:solidFill>
          <a:latin typeface="Helvetica" pitchFamily="34" charset="0"/>
        </a:defRPr>
      </a:lvl7pPr>
      <a:lvl8pPr marL="1371600" algn="l" rtl="0" fontAlgn="base">
        <a:spcBef>
          <a:spcPct val="0"/>
        </a:spcBef>
        <a:spcAft>
          <a:spcPct val="0"/>
        </a:spcAft>
        <a:defRPr sz="3600" b="1">
          <a:solidFill>
            <a:schemeClr val="tx1"/>
          </a:solidFill>
          <a:latin typeface="Helvetica" pitchFamily="34" charset="0"/>
        </a:defRPr>
      </a:lvl8pPr>
      <a:lvl9pPr marL="1828800" algn="l" rtl="0" fontAlgn="base">
        <a:spcBef>
          <a:spcPct val="0"/>
        </a:spcBef>
        <a:spcAft>
          <a:spcPct val="0"/>
        </a:spcAft>
        <a:defRPr sz="3600" b="1">
          <a:solidFill>
            <a:schemeClr val="tx1"/>
          </a:solidFill>
          <a:latin typeface="Helvetica"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Helvetica" pitchFamily="34" charset="0"/>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Helvetica" pitchFamily="34" charset="0"/>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Helvetica" pitchFamily="34" charset="0"/>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Helvetica" pitchFamily="34" charset="0"/>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Helvetic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9" descr="2008ppt.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274638"/>
            <a:ext cx="8229600" cy="7254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CA" smtClean="0"/>
          </a:p>
        </p:txBody>
      </p:sp>
      <p:sp>
        <p:nvSpPr>
          <p:cNvPr id="1028" name="Text Placeholder 2"/>
          <p:cNvSpPr>
            <a:spLocks noGrp="1"/>
          </p:cNvSpPr>
          <p:nvPr>
            <p:ph type="body" idx="1"/>
          </p:nvPr>
        </p:nvSpPr>
        <p:spPr bwMode="auto">
          <a:xfrm>
            <a:off x="457200" y="1071563"/>
            <a:ext cx="8229600" cy="52863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pitchFamily="34" charset="0"/>
              </a:defRPr>
            </a:lvl1pPr>
          </a:lstStyle>
          <a:p>
            <a:pPr>
              <a:defRPr/>
            </a:pPr>
            <a:fld id="{9BF22D8A-5C71-4DE5-B7C5-CCC6369836C5}" type="datetimeFigureOut">
              <a:rPr kumimoji="0" lang="en-US">
                <a:ea typeface="+mn-ea"/>
                <a:cs typeface="Arial" charset="0"/>
              </a:rPr>
              <a:pPr>
                <a:defRPr/>
              </a:pPr>
              <a:t>2/20/2011</a:t>
            </a:fld>
            <a:endParaRPr kumimoji="0" lang="en-CA">
              <a:ea typeface="+mn-ea"/>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latin typeface="Calibri" pitchFamily="34" charset="0"/>
              </a:defRPr>
            </a:lvl1pPr>
          </a:lstStyle>
          <a:p>
            <a:pPr>
              <a:defRPr/>
            </a:pPr>
            <a:endParaRPr kumimoji="0" lang="en-CA">
              <a:ea typeface="+mn-ea"/>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pitchFamily="34" charset="0"/>
              </a:defRPr>
            </a:lvl1pPr>
          </a:lstStyle>
          <a:p>
            <a:pPr>
              <a:defRPr/>
            </a:pPr>
            <a:fld id="{03D3965F-F17C-43EB-8DAE-E2E9578200FD}" type="slidenum">
              <a:rPr kumimoji="0" lang="en-CA">
                <a:ea typeface="+mn-ea"/>
                <a:cs typeface="Arial" charset="0"/>
              </a:rPr>
              <a:pPr>
                <a:defRPr/>
              </a:pPr>
              <a:t>‹#›</a:t>
            </a:fld>
            <a:endParaRPr kumimoji="0" lang="en-CA">
              <a:ea typeface="+mn-ea"/>
              <a:cs typeface="Arial" charset="0"/>
            </a:endParaRPr>
          </a:p>
        </p:txBody>
      </p:sp>
    </p:spTree>
  </p:cSld>
  <p:clrMap bg1="lt1" tx1="dk1" bg2="lt2" tx2="dk2" accent1="accent1" accent2="accent2" accent3="accent3" accent4="accent4" accent5="accent5" accent6="accent6" hlink="hlink" folHlink="folHlink"/>
  <p:sldLayoutIdLst>
    <p:sldLayoutId id="2147483788" r:id="rId1"/>
  </p:sldLayoutIdLst>
  <p:txStyles>
    <p:titleStyle>
      <a:lvl1pPr algn="l" rtl="0" eaLnBrk="0" fontAlgn="base" hangingPunct="0">
        <a:spcBef>
          <a:spcPct val="0"/>
        </a:spcBef>
        <a:spcAft>
          <a:spcPct val="0"/>
        </a:spcAft>
        <a:defRPr lang="en-CA" sz="3600" b="1" kern="1200" dirty="0">
          <a:solidFill>
            <a:srgbClr val="17375E"/>
          </a:solidFill>
          <a:latin typeface="Helvetica" pitchFamily="34" charset="0"/>
          <a:ea typeface="+mj-ea"/>
          <a:cs typeface="+mj-cs"/>
        </a:defRPr>
      </a:lvl1pPr>
      <a:lvl2pPr algn="l" rtl="0" eaLnBrk="0" fontAlgn="base" hangingPunct="0">
        <a:spcBef>
          <a:spcPct val="0"/>
        </a:spcBef>
        <a:spcAft>
          <a:spcPct val="0"/>
        </a:spcAft>
        <a:defRPr sz="3600" b="1">
          <a:solidFill>
            <a:srgbClr val="17375E"/>
          </a:solidFill>
          <a:latin typeface="Helvetica" pitchFamily="34" charset="0"/>
        </a:defRPr>
      </a:lvl2pPr>
      <a:lvl3pPr algn="l" rtl="0" eaLnBrk="0" fontAlgn="base" hangingPunct="0">
        <a:spcBef>
          <a:spcPct val="0"/>
        </a:spcBef>
        <a:spcAft>
          <a:spcPct val="0"/>
        </a:spcAft>
        <a:defRPr sz="3600" b="1">
          <a:solidFill>
            <a:srgbClr val="17375E"/>
          </a:solidFill>
          <a:latin typeface="Helvetica" pitchFamily="34" charset="0"/>
        </a:defRPr>
      </a:lvl3pPr>
      <a:lvl4pPr algn="l" rtl="0" eaLnBrk="0" fontAlgn="base" hangingPunct="0">
        <a:spcBef>
          <a:spcPct val="0"/>
        </a:spcBef>
        <a:spcAft>
          <a:spcPct val="0"/>
        </a:spcAft>
        <a:defRPr sz="3600" b="1">
          <a:solidFill>
            <a:srgbClr val="17375E"/>
          </a:solidFill>
          <a:latin typeface="Helvetica" pitchFamily="34" charset="0"/>
        </a:defRPr>
      </a:lvl4pPr>
      <a:lvl5pPr algn="l" rtl="0" eaLnBrk="0" fontAlgn="base" hangingPunct="0">
        <a:spcBef>
          <a:spcPct val="0"/>
        </a:spcBef>
        <a:spcAft>
          <a:spcPct val="0"/>
        </a:spcAft>
        <a:defRPr sz="3600" b="1">
          <a:solidFill>
            <a:srgbClr val="17375E"/>
          </a:solidFill>
          <a:latin typeface="Helvetica" pitchFamily="34" charset="0"/>
        </a:defRPr>
      </a:lvl5pPr>
      <a:lvl6pPr marL="457200" algn="l" rtl="0" fontAlgn="base">
        <a:spcBef>
          <a:spcPct val="0"/>
        </a:spcBef>
        <a:spcAft>
          <a:spcPct val="0"/>
        </a:spcAft>
        <a:defRPr sz="3600" b="1">
          <a:solidFill>
            <a:schemeClr val="tx1"/>
          </a:solidFill>
          <a:latin typeface="Helvetica" pitchFamily="34" charset="0"/>
        </a:defRPr>
      </a:lvl6pPr>
      <a:lvl7pPr marL="914400" algn="l" rtl="0" fontAlgn="base">
        <a:spcBef>
          <a:spcPct val="0"/>
        </a:spcBef>
        <a:spcAft>
          <a:spcPct val="0"/>
        </a:spcAft>
        <a:defRPr sz="3600" b="1">
          <a:solidFill>
            <a:schemeClr val="tx1"/>
          </a:solidFill>
          <a:latin typeface="Helvetica" pitchFamily="34" charset="0"/>
        </a:defRPr>
      </a:lvl7pPr>
      <a:lvl8pPr marL="1371600" algn="l" rtl="0" fontAlgn="base">
        <a:spcBef>
          <a:spcPct val="0"/>
        </a:spcBef>
        <a:spcAft>
          <a:spcPct val="0"/>
        </a:spcAft>
        <a:defRPr sz="3600" b="1">
          <a:solidFill>
            <a:schemeClr val="tx1"/>
          </a:solidFill>
          <a:latin typeface="Helvetica" pitchFamily="34" charset="0"/>
        </a:defRPr>
      </a:lvl8pPr>
      <a:lvl9pPr marL="1828800" algn="l" rtl="0" fontAlgn="base">
        <a:spcBef>
          <a:spcPct val="0"/>
        </a:spcBef>
        <a:spcAft>
          <a:spcPct val="0"/>
        </a:spcAft>
        <a:defRPr sz="3600" b="1">
          <a:solidFill>
            <a:schemeClr val="tx1"/>
          </a:solidFill>
          <a:latin typeface="Helvetica"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Helvetica" pitchFamily="34" charset="0"/>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Helvetica" pitchFamily="34" charset="0"/>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Helvetica" pitchFamily="34" charset="0"/>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Helvetica" pitchFamily="34" charset="0"/>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Helvetic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9" descr="2008ppt.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274638"/>
            <a:ext cx="8229600" cy="7254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CA" smtClean="0"/>
          </a:p>
        </p:txBody>
      </p:sp>
      <p:sp>
        <p:nvSpPr>
          <p:cNvPr id="1028" name="Text Placeholder 2"/>
          <p:cNvSpPr>
            <a:spLocks noGrp="1"/>
          </p:cNvSpPr>
          <p:nvPr>
            <p:ph type="body" idx="1"/>
          </p:nvPr>
        </p:nvSpPr>
        <p:spPr bwMode="auto">
          <a:xfrm>
            <a:off x="457200" y="1071563"/>
            <a:ext cx="8229600" cy="52863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pitchFamily="34" charset="0"/>
              </a:defRPr>
            </a:lvl1pPr>
          </a:lstStyle>
          <a:p>
            <a:pPr>
              <a:defRPr/>
            </a:pPr>
            <a:fld id="{9BF22D8A-5C71-4DE5-B7C5-CCC6369836C5}" type="datetimeFigureOut">
              <a:rPr kumimoji="0" lang="en-US">
                <a:ea typeface="+mn-ea"/>
                <a:cs typeface="Arial" charset="0"/>
              </a:rPr>
              <a:pPr>
                <a:defRPr/>
              </a:pPr>
              <a:t>2/20/2011</a:t>
            </a:fld>
            <a:endParaRPr kumimoji="0" lang="en-CA">
              <a:ea typeface="+mn-ea"/>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latin typeface="Calibri" pitchFamily="34" charset="0"/>
              </a:defRPr>
            </a:lvl1pPr>
          </a:lstStyle>
          <a:p>
            <a:pPr>
              <a:defRPr/>
            </a:pPr>
            <a:endParaRPr kumimoji="0" lang="en-CA">
              <a:ea typeface="+mn-ea"/>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pitchFamily="34" charset="0"/>
              </a:defRPr>
            </a:lvl1pPr>
          </a:lstStyle>
          <a:p>
            <a:pPr>
              <a:defRPr/>
            </a:pPr>
            <a:fld id="{03D3965F-F17C-43EB-8DAE-E2E9578200FD}" type="slidenum">
              <a:rPr kumimoji="0" lang="en-CA">
                <a:ea typeface="+mn-ea"/>
                <a:cs typeface="Arial" charset="0"/>
              </a:rPr>
              <a:pPr>
                <a:defRPr/>
              </a:pPr>
              <a:t>‹#›</a:t>
            </a:fld>
            <a:endParaRPr kumimoji="0" lang="en-CA">
              <a:ea typeface="+mn-ea"/>
              <a:cs typeface="Arial" charset="0"/>
            </a:endParaRPr>
          </a:p>
        </p:txBody>
      </p:sp>
    </p:spTree>
  </p:cSld>
  <p:clrMap bg1="lt1" tx1="dk1" bg2="lt2" tx2="dk2" accent1="accent1" accent2="accent2" accent3="accent3" accent4="accent4" accent5="accent5" accent6="accent6" hlink="hlink" folHlink="folHlink"/>
  <p:sldLayoutIdLst>
    <p:sldLayoutId id="2147483790" r:id="rId1"/>
  </p:sldLayoutIdLst>
  <p:txStyles>
    <p:titleStyle>
      <a:lvl1pPr algn="l" rtl="0" eaLnBrk="0" fontAlgn="base" hangingPunct="0">
        <a:spcBef>
          <a:spcPct val="0"/>
        </a:spcBef>
        <a:spcAft>
          <a:spcPct val="0"/>
        </a:spcAft>
        <a:defRPr lang="en-CA" sz="3600" b="1" kern="1200" dirty="0">
          <a:solidFill>
            <a:srgbClr val="17375E"/>
          </a:solidFill>
          <a:latin typeface="Helvetica" pitchFamily="34" charset="0"/>
          <a:ea typeface="+mj-ea"/>
          <a:cs typeface="+mj-cs"/>
        </a:defRPr>
      </a:lvl1pPr>
      <a:lvl2pPr algn="l" rtl="0" eaLnBrk="0" fontAlgn="base" hangingPunct="0">
        <a:spcBef>
          <a:spcPct val="0"/>
        </a:spcBef>
        <a:spcAft>
          <a:spcPct val="0"/>
        </a:spcAft>
        <a:defRPr sz="3600" b="1">
          <a:solidFill>
            <a:srgbClr val="17375E"/>
          </a:solidFill>
          <a:latin typeface="Helvetica" pitchFamily="34" charset="0"/>
        </a:defRPr>
      </a:lvl2pPr>
      <a:lvl3pPr algn="l" rtl="0" eaLnBrk="0" fontAlgn="base" hangingPunct="0">
        <a:spcBef>
          <a:spcPct val="0"/>
        </a:spcBef>
        <a:spcAft>
          <a:spcPct val="0"/>
        </a:spcAft>
        <a:defRPr sz="3600" b="1">
          <a:solidFill>
            <a:srgbClr val="17375E"/>
          </a:solidFill>
          <a:latin typeface="Helvetica" pitchFamily="34" charset="0"/>
        </a:defRPr>
      </a:lvl3pPr>
      <a:lvl4pPr algn="l" rtl="0" eaLnBrk="0" fontAlgn="base" hangingPunct="0">
        <a:spcBef>
          <a:spcPct val="0"/>
        </a:spcBef>
        <a:spcAft>
          <a:spcPct val="0"/>
        </a:spcAft>
        <a:defRPr sz="3600" b="1">
          <a:solidFill>
            <a:srgbClr val="17375E"/>
          </a:solidFill>
          <a:latin typeface="Helvetica" pitchFamily="34" charset="0"/>
        </a:defRPr>
      </a:lvl4pPr>
      <a:lvl5pPr algn="l" rtl="0" eaLnBrk="0" fontAlgn="base" hangingPunct="0">
        <a:spcBef>
          <a:spcPct val="0"/>
        </a:spcBef>
        <a:spcAft>
          <a:spcPct val="0"/>
        </a:spcAft>
        <a:defRPr sz="3600" b="1">
          <a:solidFill>
            <a:srgbClr val="17375E"/>
          </a:solidFill>
          <a:latin typeface="Helvetica" pitchFamily="34" charset="0"/>
        </a:defRPr>
      </a:lvl5pPr>
      <a:lvl6pPr marL="457200" algn="l" rtl="0" fontAlgn="base">
        <a:spcBef>
          <a:spcPct val="0"/>
        </a:spcBef>
        <a:spcAft>
          <a:spcPct val="0"/>
        </a:spcAft>
        <a:defRPr sz="3600" b="1">
          <a:solidFill>
            <a:schemeClr val="tx1"/>
          </a:solidFill>
          <a:latin typeface="Helvetica" pitchFamily="34" charset="0"/>
        </a:defRPr>
      </a:lvl6pPr>
      <a:lvl7pPr marL="914400" algn="l" rtl="0" fontAlgn="base">
        <a:spcBef>
          <a:spcPct val="0"/>
        </a:spcBef>
        <a:spcAft>
          <a:spcPct val="0"/>
        </a:spcAft>
        <a:defRPr sz="3600" b="1">
          <a:solidFill>
            <a:schemeClr val="tx1"/>
          </a:solidFill>
          <a:latin typeface="Helvetica" pitchFamily="34" charset="0"/>
        </a:defRPr>
      </a:lvl7pPr>
      <a:lvl8pPr marL="1371600" algn="l" rtl="0" fontAlgn="base">
        <a:spcBef>
          <a:spcPct val="0"/>
        </a:spcBef>
        <a:spcAft>
          <a:spcPct val="0"/>
        </a:spcAft>
        <a:defRPr sz="3600" b="1">
          <a:solidFill>
            <a:schemeClr val="tx1"/>
          </a:solidFill>
          <a:latin typeface="Helvetica" pitchFamily="34" charset="0"/>
        </a:defRPr>
      </a:lvl8pPr>
      <a:lvl9pPr marL="1828800" algn="l" rtl="0" fontAlgn="base">
        <a:spcBef>
          <a:spcPct val="0"/>
        </a:spcBef>
        <a:spcAft>
          <a:spcPct val="0"/>
        </a:spcAft>
        <a:defRPr sz="3600" b="1">
          <a:solidFill>
            <a:schemeClr val="tx1"/>
          </a:solidFill>
          <a:latin typeface="Helvetica"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Helvetica" pitchFamily="34" charset="0"/>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Helvetica" pitchFamily="34" charset="0"/>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Helvetica" pitchFamily="34" charset="0"/>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Helvetica" pitchFamily="34" charset="0"/>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Helvetic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9" descr="2008ppt.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274638"/>
            <a:ext cx="8229600" cy="7254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CA" smtClean="0"/>
          </a:p>
        </p:txBody>
      </p:sp>
      <p:sp>
        <p:nvSpPr>
          <p:cNvPr id="1028" name="Text Placeholder 2"/>
          <p:cNvSpPr>
            <a:spLocks noGrp="1"/>
          </p:cNvSpPr>
          <p:nvPr>
            <p:ph type="body" idx="1"/>
          </p:nvPr>
        </p:nvSpPr>
        <p:spPr bwMode="auto">
          <a:xfrm>
            <a:off x="457200" y="1071563"/>
            <a:ext cx="8229600" cy="52863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pitchFamily="34" charset="0"/>
              </a:defRPr>
            </a:lvl1pPr>
          </a:lstStyle>
          <a:p>
            <a:pPr>
              <a:defRPr/>
            </a:pPr>
            <a:fld id="{9BF22D8A-5C71-4DE5-B7C5-CCC6369836C5}" type="datetimeFigureOut">
              <a:rPr kumimoji="0" lang="en-US">
                <a:ea typeface="+mn-ea"/>
                <a:cs typeface="Arial" charset="0"/>
              </a:rPr>
              <a:pPr>
                <a:defRPr/>
              </a:pPr>
              <a:t>2/20/2011</a:t>
            </a:fld>
            <a:endParaRPr kumimoji="0" lang="en-CA">
              <a:ea typeface="+mn-ea"/>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latin typeface="Calibri" pitchFamily="34" charset="0"/>
              </a:defRPr>
            </a:lvl1pPr>
          </a:lstStyle>
          <a:p>
            <a:pPr>
              <a:defRPr/>
            </a:pPr>
            <a:endParaRPr kumimoji="0" lang="en-CA">
              <a:ea typeface="+mn-ea"/>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pitchFamily="34" charset="0"/>
              </a:defRPr>
            </a:lvl1pPr>
          </a:lstStyle>
          <a:p>
            <a:pPr>
              <a:defRPr/>
            </a:pPr>
            <a:fld id="{03D3965F-F17C-43EB-8DAE-E2E9578200FD}" type="slidenum">
              <a:rPr kumimoji="0" lang="en-CA">
                <a:ea typeface="+mn-ea"/>
                <a:cs typeface="Arial" charset="0"/>
              </a:rPr>
              <a:pPr>
                <a:defRPr/>
              </a:pPr>
              <a:t>‹#›</a:t>
            </a:fld>
            <a:endParaRPr kumimoji="0" lang="en-CA">
              <a:ea typeface="+mn-ea"/>
              <a:cs typeface="Arial" charset="0"/>
            </a:endParaRPr>
          </a:p>
        </p:txBody>
      </p:sp>
    </p:spTree>
  </p:cSld>
  <p:clrMap bg1="lt1" tx1="dk1" bg2="lt2" tx2="dk2" accent1="accent1" accent2="accent2" accent3="accent3" accent4="accent4" accent5="accent5" accent6="accent6" hlink="hlink" folHlink="folHlink"/>
  <p:sldLayoutIdLst>
    <p:sldLayoutId id="2147483792" r:id="rId1"/>
  </p:sldLayoutIdLst>
  <p:txStyles>
    <p:titleStyle>
      <a:lvl1pPr algn="l" rtl="0" eaLnBrk="0" fontAlgn="base" hangingPunct="0">
        <a:spcBef>
          <a:spcPct val="0"/>
        </a:spcBef>
        <a:spcAft>
          <a:spcPct val="0"/>
        </a:spcAft>
        <a:defRPr lang="en-CA" sz="3600" b="1" kern="1200" dirty="0">
          <a:solidFill>
            <a:srgbClr val="17375E"/>
          </a:solidFill>
          <a:latin typeface="Helvetica" pitchFamily="34" charset="0"/>
          <a:ea typeface="+mj-ea"/>
          <a:cs typeface="+mj-cs"/>
        </a:defRPr>
      </a:lvl1pPr>
      <a:lvl2pPr algn="l" rtl="0" eaLnBrk="0" fontAlgn="base" hangingPunct="0">
        <a:spcBef>
          <a:spcPct val="0"/>
        </a:spcBef>
        <a:spcAft>
          <a:spcPct val="0"/>
        </a:spcAft>
        <a:defRPr sz="3600" b="1">
          <a:solidFill>
            <a:srgbClr val="17375E"/>
          </a:solidFill>
          <a:latin typeface="Helvetica" pitchFamily="34" charset="0"/>
        </a:defRPr>
      </a:lvl2pPr>
      <a:lvl3pPr algn="l" rtl="0" eaLnBrk="0" fontAlgn="base" hangingPunct="0">
        <a:spcBef>
          <a:spcPct val="0"/>
        </a:spcBef>
        <a:spcAft>
          <a:spcPct val="0"/>
        </a:spcAft>
        <a:defRPr sz="3600" b="1">
          <a:solidFill>
            <a:srgbClr val="17375E"/>
          </a:solidFill>
          <a:latin typeface="Helvetica" pitchFamily="34" charset="0"/>
        </a:defRPr>
      </a:lvl3pPr>
      <a:lvl4pPr algn="l" rtl="0" eaLnBrk="0" fontAlgn="base" hangingPunct="0">
        <a:spcBef>
          <a:spcPct val="0"/>
        </a:spcBef>
        <a:spcAft>
          <a:spcPct val="0"/>
        </a:spcAft>
        <a:defRPr sz="3600" b="1">
          <a:solidFill>
            <a:srgbClr val="17375E"/>
          </a:solidFill>
          <a:latin typeface="Helvetica" pitchFamily="34" charset="0"/>
        </a:defRPr>
      </a:lvl4pPr>
      <a:lvl5pPr algn="l" rtl="0" eaLnBrk="0" fontAlgn="base" hangingPunct="0">
        <a:spcBef>
          <a:spcPct val="0"/>
        </a:spcBef>
        <a:spcAft>
          <a:spcPct val="0"/>
        </a:spcAft>
        <a:defRPr sz="3600" b="1">
          <a:solidFill>
            <a:srgbClr val="17375E"/>
          </a:solidFill>
          <a:latin typeface="Helvetica" pitchFamily="34" charset="0"/>
        </a:defRPr>
      </a:lvl5pPr>
      <a:lvl6pPr marL="457200" algn="l" rtl="0" fontAlgn="base">
        <a:spcBef>
          <a:spcPct val="0"/>
        </a:spcBef>
        <a:spcAft>
          <a:spcPct val="0"/>
        </a:spcAft>
        <a:defRPr sz="3600" b="1">
          <a:solidFill>
            <a:schemeClr val="tx1"/>
          </a:solidFill>
          <a:latin typeface="Helvetica" pitchFamily="34" charset="0"/>
        </a:defRPr>
      </a:lvl6pPr>
      <a:lvl7pPr marL="914400" algn="l" rtl="0" fontAlgn="base">
        <a:spcBef>
          <a:spcPct val="0"/>
        </a:spcBef>
        <a:spcAft>
          <a:spcPct val="0"/>
        </a:spcAft>
        <a:defRPr sz="3600" b="1">
          <a:solidFill>
            <a:schemeClr val="tx1"/>
          </a:solidFill>
          <a:latin typeface="Helvetica" pitchFamily="34" charset="0"/>
        </a:defRPr>
      </a:lvl7pPr>
      <a:lvl8pPr marL="1371600" algn="l" rtl="0" fontAlgn="base">
        <a:spcBef>
          <a:spcPct val="0"/>
        </a:spcBef>
        <a:spcAft>
          <a:spcPct val="0"/>
        </a:spcAft>
        <a:defRPr sz="3600" b="1">
          <a:solidFill>
            <a:schemeClr val="tx1"/>
          </a:solidFill>
          <a:latin typeface="Helvetica" pitchFamily="34" charset="0"/>
        </a:defRPr>
      </a:lvl8pPr>
      <a:lvl9pPr marL="1828800" algn="l" rtl="0" fontAlgn="base">
        <a:spcBef>
          <a:spcPct val="0"/>
        </a:spcBef>
        <a:spcAft>
          <a:spcPct val="0"/>
        </a:spcAft>
        <a:defRPr sz="3600" b="1">
          <a:solidFill>
            <a:schemeClr val="tx1"/>
          </a:solidFill>
          <a:latin typeface="Helvetica"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Helvetica" pitchFamily="34" charset="0"/>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Helvetica" pitchFamily="34" charset="0"/>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Helvetica" pitchFamily="34" charset="0"/>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Helvetica" pitchFamily="34" charset="0"/>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Helvetic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33400" y="533400"/>
            <a:ext cx="7620000" cy="685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CA" smtClean="0"/>
          </a:p>
        </p:txBody>
      </p:sp>
      <p:sp>
        <p:nvSpPr>
          <p:cNvPr id="1028" name="Rectangle 4"/>
          <p:cNvSpPr>
            <a:spLocks noGrp="1" noChangeArrowheads="1"/>
          </p:cNvSpPr>
          <p:nvPr>
            <p:ph type="dt" sz="half" idx="2"/>
          </p:nvPr>
        </p:nvSpPr>
        <p:spPr bwMode="auto">
          <a:xfrm>
            <a:off x="2133600" y="64008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vl1pPr>
          </a:lstStyle>
          <a:p>
            <a:endParaRPr kumimoji="0" lang="en-CA">
              <a:solidFill>
                <a:srgbClr val="000000"/>
              </a:solidFill>
              <a:latin typeface="Arial" charset="0"/>
              <a:ea typeface="+mn-ea"/>
              <a:cs typeface="+mn-cs"/>
            </a:endParaRPr>
          </a:p>
        </p:txBody>
      </p:sp>
      <p:sp>
        <p:nvSpPr>
          <p:cNvPr id="1029" name="Rectangle 5"/>
          <p:cNvSpPr>
            <a:spLocks noGrp="1" noChangeArrowheads="1"/>
          </p:cNvSpPr>
          <p:nvPr>
            <p:ph type="ftr" sz="quarter" idx="3"/>
          </p:nvPr>
        </p:nvSpPr>
        <p:spPr bwMode="auto">
          <a:xfrm>
            <a:off x="3657600" y="64008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vl1pPr>
          </a:lstStyle>
          <a:p>
            <a:endParaRPr kumimoji="0" lang="en-CA">
              <a:solidFill>
                <a:srgbClr val="000000"/>
              </a:solidFill>
              <a:latin typeface="Arial" charset="0"/>
              <a:ea typeface="+mn-ea"/>
              <a:cs typeface="+mn-cs"/>
            </a:endParaRPr>
          </a:p>
        </p:txBody>
      </p:sp>
      <p:sp>
        <p:nvSpPr>
          <p:cNvPr id="1030" name="Rectangle 6"/>
          <p:cNvSpPr>
            <a:spLocks noGrp="1" noChangeArrowheads="1"/>
          </p:cNvSpPr>
          <p:nvPr>
            <p:ph type="sldNum" sz="quarter" idx="4"/>
          </p:nvPr>
        </p:nvSpPr>
        <p:spPr bwMode="auto">
          <a:xfrm>
            <a:off x="6858000" y="64008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vl1pPr>
          </a:lstStyle>
          <a:p>
            <a:fld id="{1642FF73-D08A-46E3-BF25-D9C6771B86AF}" type="slidenum">
              <a:rPr kumimoji="0" lang="en-CA">
                <a:solidFill>
                  <a:srgbClr val="000000"/>
                </a:solidFill>
                <a:latin typeface="Arial" charset="0"/>
                <a:ea typeface="+mn-ea"/>
                <a:cs typeface="+mn-cs"/>
              </a:rPr>
              <a:pPr/>
              <a:t>‹#›</a:t>
            </a:fld>
            <a:endParaRPr kumimoji="0" lang="en-CA">
              <a:solidFill>
                <a:srgbClr val="000000"/>
              </a:solidFill>
              <a:latin typeface="Arial" charset="0"/>
              <a:ea typeface="+mn-ea"/>
              <a:cs typeface="+mn-cs"/>
            </a:endParaRPr>
          </a:p>
        </p:txBody>
      </p:sp>
      <p:grpSp>
        <p:nvGrpSpPr>
          <p:cNvPr id="2" name="Group 6"/>
          <p:cNvGrpSpPr/>
          <p:nvPr userDrawn="1"/>
        </p:nvGrpSpPr>
        <p:grpSpPr>
          <a:xfrm>
            <a:off x="6475956" y="3895595"/>
            <a:ext cx="2630466" cy="1966586"/>
            <a:chOff x="6475956" y="3895595"/>
            <a:chExt cx="2630466" cy="1966586"/>
          </a:xfrm>
        </p:grpSpPr>
        <p:sp>
          <p:nvSpPr>
            <p:cNvPr id="8" name="Freeform 7"/>
            <p:cNvSpPr/>
            <p:nvPr userDrawn="1"/>
          </p:nvSpPr>
          <p:spPr bwMode="auto">
            <a:xfrm>
              <a:off x="6475956" y="3895595"/>
              <a:ext cx="2630466" cy="1966586"/>
            </a:xfrm>
            <a:custGeom>
              <a:avLst/>
              <a:gdLst>
                <a:gd name="connsiteX0" fmla="*/ 0 w 2630466"/>
                <a:gd name="connsiteY0" fmla="*/ 1490597 h 1966586"/>
                <a:gd name="connsiteX1" fmla="*/ 425885 w 2630466"/>
                <a:gd name="connsiteY1" fmla="*/ 0 h 1966586"/>
                <a:gd name="connsiteX2" fmla="*/ 2630466 w 2630466"/>
                <a:gd name="connsiteY2" fmla="*/ 350728 h 1966586"/>
                <a:gd name="connsiteX3" fmla="*/ 2204581 w 2630466"/>
                <a:gd name="connsiteY3" fmla="*/ 1966586 h 1966586"/>
                <a:gd name="connsiteX4" fmla="*/ 0 w 2630466"/>
                <a:gd name="connsiteY4" fmla="*/ 1490597 h 196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0466" h="1966586">
                  <a:moveTo>
                    <a:pt x="0" y="1490597"/>
                  </a:moveTo>
                  <a:lnTo>
                    <a:pt x="425885" y="0"/>
                  </a:lnTo>
                  <a:lnTo>
                    <a:pt x="2630466" y="350728"/>
                  </a:lnTo>
                  <a:lnTo>
                    <a:pt x="2204581" y="1966586"/>
                  </a:lnTo>
                  <a:lnTo>
                    <a:pt x="0" y="1490597"/>
                  </a:lnTo>
                  <a:close/>
                </a:path>
              </a:pathLst>
            </a:cu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eaLnBrk="0" hangingPunct="0"/>
              <a:endParaRPr kumimoji="0" lang="en-CA" smtClean="0">
                <a:solidFill>
                  <a:srgbClr val="000000"/>
                </a:solidFill>
              </a:endParaRPr>
            </a:p>
          </p:txBody>
        </p:sp>
        <p:pic>
          <p:nvPicPr>
            <p:cNvPr id="9" name="Picture 13"/>
            <p:cNvPicPr>
              <a:picLocks noChangeArrowheads="1"/>
            </p:cNvPicPr>
            <p:nvPr userDrawn="1"/>
          </p:nvPicPr>
          <p:blipFill>
            <a:blip r:embed="rId4" cstate="print"/>
            <a:srcRect/>
            <a:stretch>
              <a:fillRect/>
            </a:stretch>
          </p:blipFill>
          <p:spPr bwMode="auto">
            <a:xfrm rot="402787">
              <a:off x="6568647" y="4132983"/>
              <a:ext cx="2342673" cy="1297733"/>
            </a:xfrm>
            <a:prstGeom prst="rect">
              <a:avLst/>
            </a:prstGeom>
            <a:noFill/>
            <a:ln w="9525" cap="flat">
              <a:noFill/>
              <a:miter lim="800000"/>
              <a:headEnd/>
              <a:tailEnd/>
            </a:ln>
            <a:effectLst>
              <a:outerShdw blurRad="50800" dist="38100" dir="2700000" algn="tl" rotWithShape="0">
                <a:prstClr val="black">
                  <a:alpha val="40000"/>
                </a:prstClr>
              </a:outerShdw>
            </a:effectLst>
            <a:scene3d>
              <a:camera prst="perspectiveHeroicExtremeLeftFacing"/>
              <a:lightRig rig="threePt" dir="t"/>
            </a:scene3d>
          </p:spPr>
        </p:pic>
      </p:grpSp>
      <p:sp>
        <p:nvSpPr>
          <p:cNvPr id="1027" name="Rectangle 3"/>
          <p:cNvSpPr>
            <a:spLocks noGrp="1" noChangeArrowheads="1"/>
          </p:cNvSpPr>
          <p:nvPr>
            <p:ph type="body" idx="1"/>
          </p:nvPr>
        </p:nvSpPr>
        <p:spPr bwMode="auto">
          <a:xfrm>
            <a:off x="381000" y="1295400"/>
            <a:ext cx="7772400" cy="5029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smtClean="0"/>
          </a:p>
        </p:txBody>
      </p:sp>
    </p:spTree>
  </p:cSld>
  <p:clrMap bg1="lt1" tx1="dk1" bg2="lt2" tx2="dk2" accent1="accent1" accent2="accent2" accent3="accent3" accent4="accent4" accent5="accent5" accent6="accent6" hlink="hlink" folHlink="folHlink"/>
  <p:sldLayoutIdLst>
    <p:sldLayoutId id="2147483758" r:id="rId1"/>
  </p:sldLayoutIdLst>
  <p:txStyles>
    <p:titleStyle>
      <a:lvl1pPr algn="l" rtl="0" eaLnBrk="1" fontAlgn="base" hangingPunct="1">
        <a:lnSpc>
          <a:spcPct val="80000"/>
        </a:lnSpc>
        <a:spcBef>
          <a:spcPct val="0"/>
        </a:spcBef>
        <a:spcAft>
          <a:spcPct val="0"/>
        </a:spcAft>
        <a:defRPr sz="3600">
          <a:solidFill>
            <a:schemeClr val="tx2"/>
          </a:solidFill>
          <a:latin typeface="+mj-lt"/>
          <a:ea typeface="+mj-ea"/>
          <a:cs typeface="+mj-cs"/>
        </a:defRPr>
      </a:lvl1pPr>
      <a:lvl2pPr algn="l" rtl="0" eaLnBrk="1" fontAlgn="base" hangingPunct="1">
        <a:lnSpc>
          <a:spcPct val="80000"/>
        </a:lnSpc>
        <a:spcBef>
          <a:spcPct val="0"/>
        </a:spcBef>
        <a:spcAft>
          <a:spcPct val="0"/>
        </a:spcAft>
        <a:defRPr sz="3600">
          <a:solidFill>
            <a:schemeClr val="tx2"/>
          </a:solidFill>
          <a:latin typeface="Arial Black" pitchFamily="34" charset="0"/>
        </a:defRPr>
      </a:lvl2pPr>
      <a:lvl3pPr algn="l" rtl="0" eaLnBrk="1" fontAlgn="base" hangingPunct="1">
        <a:lnSpc>
          <a:spcPct val="80000"/>
        </a:lnSpc>
        <a:spcBef>
          <a:spcPct val="0"/>
        </a:spcBef>
        <a:spcAft>
          <a:spcPct val="0"/>
        </a:spcAft>
        <a:defRPr sz="3600">
          <a:solidFill>
            <a:schemeClr val="tx2"/>
          </a:solidFill>
          <a:latin typeface="Arial Black" pitchFamily="34" charset="0"/>
        </a:defRPr>
      </a:lvl3pPr>
      <a:lvl4pPr algn="l" rtl="0" eaLnBrk="1" fontAlgn="base" hangingPunct="1">
        <a:lnSpc>
          <a:spcPct val="80000"/>
        </a:lnSpc>
        <a:spcBef>
          <a:spcPct val="0"/>
        </a:spcBef>
        <a:spcAft>
          <a:spcPct val="0"/>
        </a:spcAft>
        <a:defRPr sz="3600">
          <a:solidFill>
            <a:schemeClr val="tx2"/>
          </a:solidFill>
          <a:latin typeface="Arial Black" pitchFamily="34" charset="0"/>
        </a:defRPr>
      </a:lvl4pPr>
      <a:lvl5pPr algn="l" rtl="0" eaLnBrk="1" fontAlgn="base" hangingPunct="1">
        <a:lnSpc>
          <a:spcPct val="80000"/>
        </a:lnSpc>
        <a:spcBef>
          <a:spcPct val="0"/>
        </a:spcBef>
        <a:spcAft>
          <a:spcPct val="0"/>
        </a:spcAft>
        <a:defRPr sz="3600">
          <a:solidFill>
            <a:schemeClr val="tx2"/>
          </a:solidFill>
          <a:latin typeface="Arial Black" pitchFamily="34" charset="0"/>
        </a:defRPr>
      </a:lvl5pPr>
      <a:lvl6pPr marL="457200" algn="l" rtl="0" eaLnBrk="1" fontAlgn="base" hangingPunct="1">
        <a:lnSpc>
          <a:spcPct val="80000"/>
        </a:lnSpc>
        <a:spcBef>
          <a:spcPct val="0"/>
        </a:spcBef>
        <a:spcAft>
          <a:spcPct val="0"/>
        </a:spcAft>
        <a:defRPr sz="3600">
          <a:solidFill>
            <a:schemeClr val="tx2"/>
          </a:solidFill>
          <a:latin typeface="Arial Black" pitchFamily="34" charset="0"/>
        </a:defRPr>
      </a:lvl6pPr>
      <a:lvl7pPr marL="914400" algn="l" rtl="0" eaLnBrk="1" fontAlgn="base" hangingPunct="1">
        <a:lnSpc>
          <a:spcPct val="80000"/>
        </a:lnSpc>
        <a:spcBef>
          <a:spcPct val="0"/>
        </a:spcBef>
        <a:spcAft>
          <a:spcPct val="0"/>
        </a:spcAft>
        <a:defRPr sz="3600">
          <a:solidFill>
            <a:schemeClr val="tx2"/>
          </a:solidFill>
          <a:latin typeface="Arial Black" pitchFamily="34" charset="0"/>
        </a:defRPr>
      </a:lvl7pPr>
      <a:lvl8pPr marL="1371600" algn="l" rtl="0" eaLnBrk="1" fontAlgn="base" hangingPunct="1">
        <a:lnSpc>
          <a:spcPct val="80000"/>
        </a:lnSpc>
        <a:spcBef>
          <a:spcPct val="0"/>
        </a:spcBef>
        <a:spcAft>
          <a:spcPct val="0"/>
        </a:spcAft>
        <a:defRPr sz="3600">
          <a:solidFill>
            <a:schemeClr val="tx2"/>
          </a:solidFill>
          <a:latin typeface="Arial Black" pitchFamily="34" charset="0"/>
        </a:defRPr>
      </a:lvl8pPr>
      <a:lvl9pPr marL="1828800" algn="l" rtl="0" eaLnBrk="1" fontAlgn="base" hangingPunct="1">
        <a:lnSpc>
          <a:spcPct val="80000"/>
        </a:lnSpc>
        <a:spcBef>
          <a:spcPct val="0"/>
        </a:spcBef>
        <a:spcAft>
          <a:spcPct val="0"/>
        </a:spcAft>
        <a:defRPr sz="3600">
          <a:solidFill>
            <a:schemeClr val="tx2"/>
          </a:solidFill>
          <a:latin typeface="Arial Black"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9" descr="2008ppt.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274638"/>
            <a:ext cx="8229600" cy="7254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CA" smtClean="0"/>
          </a:p>
        </p:txBody>
      </p:sp>
      <p:sp>
        <p:nvSpPr>
          <p:cNvPr id="1028" name="Text Placeholder 2"/>
          <p:cNvSpPr>
            <a:spLocks noGrp="1"/>
          </p:cNvSpPr>
          <p:nvPr>
            <p:ph type="body" idx="1"/>
          </p:nvPr>
        </p:nvSpPr>
        <p:spPr bwMode="auto">
          <a:xfrm>
            <a:off x="457200" y="1071563"/>
            <a:ext cx="8229600" cy="52863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pitchFamily="34" charset="0"/>
              </a:defRPr>
            </a:lvl1pPr>
          </a:lstStyle>
          <a:p>
            <a:pPr>
              <a:defRPr/>
            </a:pPr>
            <a:fld id="{9BF22D8A-5C71-4DE5-B7C5-CCC6369836C5}" type="datetimeFigureOut">
              <a:rPr kumimoji="0" lang="en-US">
                <a:ea typeface="+mn-ea"/>
                <a:cs typeface="Arial" charset="0"/>
              </a:rPr>
              <a:pPr>
                <a:defRPr/>
              </a:pPr>
              <a:t>2/20/2011</a:t>
            </a:fld>
            <a:endParaRPr kumimoji="0" lang="en-CA">
              <a:ea typeface="+mn-ea"/>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latin typeface="Calibri" pitchFamily="34" charset="0"/>
              </a:defRPr>
            </a:lvl1pPr>
          </a:lstStyle>
          <a:p>
            <a:pPr>
              <a:defRPr/>
            </a:pPr>
            <a:endParaRPr kumimoji="0" lang="en-CA">
              <a:ea typeface="+mn-ea"/>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pitchFamily="34" charset="0"/>
              </a:defRPr>
            </a:lvl1pPr>
          </a:lstStyle>
          <a:p>
            <a:pPr>
              <a:defRPr/>
            </a:pPr>
            <a:fld id="{03D3965F-F17C-43EB-8DAE-E2E9578200FD}" type="slidenum">
              <a:rPr kumimoji="0" lang="en-CA">
                <a:ea typeface="+mn-ea"/>
                <a:cs typeface="Arial" charset="0"/>
              </a:rPr>
              <a:pPr>
                <a:defRPr/>
              </a:pPr>
              <a:t>‹#›</a:t>
            </a:fld>
            <a:endParaRPr kumimoji="0" lang="en-CA">
              <a:ea typeface="+mn-ea"/>
              <a:cs typeface="Arial" charset="0"/>
            </a:endParaRPr>
          </a:p>
        </p:txBody>
      </p:sp>
    </p:spTree>
  </p:cSld>
  <p:clrMap bg1="lt1" tx1="dk1" bg2="lt2" tx2="dk2" accent1="accent1" accent2="accent2" accent3="accent3" accent4="accent4" accent5="accent5" accent6="accent6" hlink="hlink" folHlink="folHlink"/>
  <p:sldLayoutIdLst>
    <p:sldLayoutId id="2147483794" r:id="rId1"/>
  </p:sldLayoutIdLst>
  <p:txStyles>
    <p:titleStyle>
      <a:lvl1pPr algn="l" rtl="0" eaLnBrk="0" fontAlgn="base" hangingPunct="0">
        <a:spcBef>
          <a:spcPct val="0"/>
        </a:spcBef>
        <a:spcAft>
          <a:spcPct val="0"/>
        </a:spcAft>
        <a:defRPr lang="en-CA" sz="3600" b="1" kern="1200" dirty="0">
          <a:solidFill>
            <a:srgbClr val="17375E"/>
          </a:solidFill>
          <a:latin typeface="Helvetica" pitchFamily="34" charset="0"/>
          <a:ea typeface="+mj-ea"/>
          <a:cs typeface="+mj-cs"/>
        </a:defRPr>
      </a:lvl1pPr>
      <a:lvl2pPr algn="l" rtl="0" eaLnBrk="0" fontAlgn="base" hangingPunct="0">
        <a:spcBef>
          <a:spcPct val="0"/>
        </a:spcBef>
        <a:spcAft>
          <a:spcPct val="0"/>
        </a:spcAft>
        <a:defRPr sz="3600" b="1">
          <a:solidFill>
            <a:srgbClr val="17375E"/>
          </a:solidFill>
          <a:latin typeface="Helvetica" pitchFamily="34" charset="0"/>
        </a:defRPr>
      </a:lvl2pPr>
      <a:lvl3pPr algn="l" rtl="0" eaLnBrk="0" fontAlgn="base" hangingPunct="0">
        <a:spcBef>
          <a:spcPct val="0"/>
        </a:spcBef>
        <a:spcAft>
          <a:spcPct val="0"/>
        </a:spcAft>
        <a:defRPr sz="3600" b="1">
          <a:solidFill>
            <a:srgbClr val="17375E"/>
          </a:solidFill>
          <a:latin typeface="Helvetica" pitchFamily="34" charset="0"/>
        </a:defRPr>
      </a:lvl3pPr>
      <a:lvl4pPr algn="l" rtl="0" eaLnBrk="0" fontAlgn="base" hangingPunct="0">
        <a:spcBef>
          <a:spcPct val="0"/>
        </a:spcBef>
        <a:spcAft>
          <a:spcPct val="0"/>
        </a:spcAft>
        <a:defRPr sz="3600" b="1">
          <a:solidFill>
            <a:srgbClr val="17375E"/>
          </a:solidFill>
          <a:latin typeface="Helvetica" pitchFamily="34" charset="0"/>
        </a:defRPr>
      </a:lvl4pPr>
      <a:lvl5pPr algn="l" rtl="0" eaLnBrk="0" fontAlgn="base" hangingPunct="0">
        <a:spcBef>
          <a:spcPct val="0"/>
        </a:spcBef>
        <a:spcAft>
          <a:spcPct val="0"/>
        </a:spcAft>
        <a:defRPr sz="3600" b="1">
          <a:solidFill>
            <a:srgbClr val="17375E"/>
          </a:solidFill>
          <a:latin typeface="Helvetica" pitchFamily="34" charset="0"/>
        </a:defRPr>
      </a:lvl5pPr>
      <a:lvl6pPr marL="457200" algn="l" rtl="0" fontAlgn="base">
        <a:spcBef>
          <a:spcPct val="0"/>
        </a:spcBef>
        <a:spcAft>
          <a:spcPct val="0"/>
        </a:spcAft>
        <a:defRPr sz="3600" b="1">
          <a:solidFill>
            <a:schemeClr val="tx1"/>
          </a:solidFill>
          <a:latin typeface="Helvetica" pitchFamily="34" charset="0"/>
        </a:defRPr>
      </a:lvl6pPr>
      <a:lvl7pPr marL="914400" algn="l" rtl="0" fontAlgn="base">
        <a:spcBef>
          <a:spcPct val="0"/>
        </a:spcBef>
        <a:spcAft>
          <a:spcPct val="0"/>
        </a:spcAft>
        <a:defRPr sz="3600" b="1">
          <a:solidFill>
            <a:schemeClr val="tx1"/>
          </a:solidFill>
          <a:latin typeface="Helvetica" pitchFamily="34" charset="0"/>
        </a:defRPr>
      </a:lvl7pPr>
      <a:lvl8pPr marL="1371600" algn="l" rtl="0" fontAlgn="base">
        <a:spcBef>
          <a:spcPct val="0"/>
        </a:spcBef>
        <a:spcAft>
          <a:spcPct val="0"/>
        </a:spcAft>
        <a:defRPr sz="3600" b="1">
          <a:solidFill>
            <a:schemeClr val="tx1"/>
          </a:solidFill>
          <a:latin typeface="Helvetica" pitchFamily="34" charset="0"/>
        </a:defRPr>
      </a:lvl8pPr>
      <a:lvl9pPr marL="1828800" algn="l" rtl="0" fontAlgn="base">
        <a:spcBef>
          <a:spcPct val="0"/>
        </a:spcBef>
        <a:spcAft>
          <a:spcPct val="0"/>
        </a:spcAft>
        <a:defRPr sz="3600" b="1">
          <a:solidFill>
            <a:schemeClr val="tx1"/>
          </a:solidFill>
          <a:latin typeface="Helvetica"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Helvetica" pitchFamily="34" charset="0"/>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Helvetica" pitchFamily="34" charset="0"/>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Helvetica" pitchFamily="34" charset="0"/>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Helvetica" pitchFamily="34" charset="0"/>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Helvetic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9" descr="2008ppt.jpg"/>
          <p:cNvPicPr>
            <a:picLocks noChangeAspect="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Title Placeholder 1"/>
          <p:cNvSpPr>
            <a:spLocks noGrp="1"/>
          </p:cNvSpPr>
          <p:nvPr>
            <p:ph type="title"/>
          </p:nvPr>
        </p:nvSpPr>
        <p:spPr bwMode="auto">
          <a:xfrm>
            <a:off x="457200" y="274638"/>
            <a:ext cx="8229600" cy="725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CA"/>
          </a:p>
        </p:txBody>
      </p:sp>
      <p:sp>
        <p:nvSpPr>
          <p:cNvPr id="1028" name="Text Placeholder 2"/>
          <p:cNvSpPr>
            <a:spLocks noGrp="1"/>
          </p:cNvSpPr>
          <p:nvPr>
            <p:ph type="body" idx="1"/>
          </p:nvPr>
        </p:nvSpPr>
        <p:spPr bwMode="auto">
          <a:xfrm>
            <a:off x="457200" y="1071563"/>
            <a:ext cx="8229600" cy="5286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fld id="{C265C0B8-E683-1744-B35F-1FFBD981C36D}" type="datetimeFigureOut">
              <a:rPr kumimoji="0" lang="en-US">
                <a:ea typeface="ＭＳ Ｐゴシック" charset="0"/>
                <a:cs typeface="Arial" charset="0"/>
              </a:rPr>
              <a:pPr/>
              <a:t>2/20/2011</a:t>
            </a:fld>
            <a:endParaRPr kumimoji="0" lang="en-CA">
              <a:ea typeface="ＭＳ Ｐゴシック" charset="0"/>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defRPr>
            </a:lvl1pPr>
          </a:lstStyle>
          <a:p>
            <a:endParaRPr kumimoji="0" lang="en-CA">
              <a:ea typeface="ＭＳ Ｐゴシック" charset="0"/>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fld id="{101849C5-6412-A640-AD8E-00D39BADAFEE}" type="slidenum">
              <a:rPr kumimoji="0" lang="en-CA">
                <a:ea typeface="ＭＳ Ｐゴシック" charset="0"/>
                <a:cs typeface="Arial" charset="0"/>
              </a:rPr>
              <a:pPr/>
              <a:t>‹#›</a:t>
            </a:fld>
            <a:endParaRPr kumimoji="0" lang="en-CA">
              <a:ea typeface="ＭＳ Ｐゴシック" charset="0"/>
              <a:cs typeface="Arial" charset="0"/>
            </a:endParaRPr>
          </a:p>
        </p:txBody>
      </p:sp>
    </p:spTree>
  </p:cSld>
  <p:clrMap bg1="lt1" tx1="dk1" bg2="lt2" tx2="dk2" accent1="accent1" accent2="accent2" accent3="accent3" accent4="accent4" accent5="accent5" accent6="accent6" hlink="hlink" folHlink="folHlink"/>
  <p:sldLayoutIdLst>
    <p:sldLayoutId id="2147483797" r:id="rId1"/>
    <p:sldLayoutId id="2147483798" r:id="rId2"/>
  </p:sldLayoutIdLst>
  <p:txStyles>
    <p:titleStyle>
      <a:lvl1pPr algn="l" rtl="0" eaLnBrk="0" fontAlgn="base" hangingPunct="0">
        <a:spcBef>
          <a:spcPct val="0"/>
        </a:spcBef>
        <a:spcAft>
          <a:spcPct val="0"/>
        </a:spcAft>
        <a:defRPr lang="en-CA" sz="3600" b="1" kern="1200" dirty="0">
          <a:solidFill>
            <a:srgbClr val="17375E"/>
          </a:solidFill>
          <a:latin typeface="Helvetica" pitchFamily="34" charset="0"/>
          <a:ea typeface="ＭＳ Ｐゴシック" charset="0"/>
          <a:cs typeface="+mj-cs"/>
        </a:defRPr>
      </a:lvl1pPr>
      <a:lvl2pPr algn="l" rtl="0" eaLnBrk="0" fontAlgn="base" hangingPunct="0">
        <a:spcBef>
          <a:spcPct val="0"/>
        </a:spcBef>
        <a:spcAft>
          <a:spcPct val="0"/>
        </a:spcAft>
        <a:defRPr sz="3600" b="1">
          <a:solidFill>
            <a:srgbClr val="17375E"/>
          </a:solidFill>
          <a:latin typeface="Helvetica" pitchFamily="34" charset="0"/>
          <a:ea typeface="ＭＳ Ｐゴシック" charset="0"/>
        </a:defRPr>
      </a:lvl2pPr>
      <a:lvl3pPr algn="l" rtl="0" eaLnBrk="0" fontAlgn="base" hangingPunct="0">
        <a:spcBef>
          <a:spcPct val="0"/>
        </a:spcBef>
        <a:spcAft>
          <a:spcPct val="0"/>
        </a:spcAft>
        <a:defRPr sz="3600" b="1">
          <a:solidFill>
            <a:srgbClr val="17375E"/>
          </a:solidFill>
          <a:latin typeface="Helvetica" pitchFamily="34" charset="0"/>
          <a:ea typeface="ＭＳ Ｐゴシック" charset="0"/>
        </a:defRPr>
      </a:lvl3pPr>
      <a:lvl4pPr algn="l" rtl="0" eaLnBrk="0" fontAlgn="base" hangingPunct="0">
        <a:spcBef>
          <a:spcPct val="0"/>
        </a:spcBef>
        <a:spcAft>
          <a:spcPct val="0"/>
        </a:spcAft>
        <a:defRPr sz="3600" b="1">
          <a:solidFill>
            <a:srgbClr val="17375E"/>
          </a:solidFill>
          <a:latin typeface="Helvetica" pitchFamily="34" charset="0"/>
          <a:ea typeface="ＭＳ Ｐゴシック" charset="0"/>
        </a:defRPr>
      </a:lvl4pPr>
      <a:lvl5pPr algn="l" rtl="0" eaLnBrk="0" fontAlgn="base" hangingPunct="0">
        <a:spcBef>
          <a:spcPct val="0"/>
        </a:spcBef>
        <a:spcAft>
          <a:spcPct val="0"/>
        </a:spcAft>
        <a:defRPr sz="3600" b="1">
          <a:solidFill>
            <a:srgbClr val="17375E"/>
          </a:solidFill>
          <a:latin typeface="Helvetica" pitchFamily="34" charset="0"/>
          <a:ea typeface="ＭＳ Ｐゴシック" charset="0"/>
        </a:defRPr>
      </a:lvl5pPr>
      <a:lvl6pPr marL="457200" algn="l" rtl="0" fontAlgn="base">
        <a:spcBef>
          <a:spcPct val="0"/>
        </a:spcBef>
        <a:spcAft>
          <a:spcPct val="0"/>
        </a:spcAft>
        <a:defRPr sz="3600" b="1">
          <a:solidFill>
            <a:schemeClr val="tx1"/>
          </a:solidFill>
          <a:latin typeface="Helvetica" pitchFamily="34" charset="0"/>
        </a:defRPr>
      </a:lvl6pPr>
      <a:lvl7pPr marL="914400" algn="l" rtl="0" fontAlgn="base">
        <a:spcBef>
          <a:spcPct val="0"/>
        </a:spcBef>
        <a:spcAft>
          <a:spcPct val="0"/>
        </a:spcAft>
        <a:defRPr sz="3600" b="1">
          <a:solidFill>
            <a:schemeClr val="tx1"/>
          </a:solidFill>
          <a:latin typeface="Helvetica" pitchFamily="34" charset="0"/>
        </a:defRPr>
      </a:lvl7pPr>
      <a:lvl8pPr marL="1371600" algn="l" rtl="0" fontAlgn="base">
        <a:spcBef>
          <a:spcPct val="0"/>
        </a:spcBef>
        <a:spcAft>
          <a:spcPct val="0"/>
        </a:spcAft>
        <a:defRPr sz="3600" b="1">
          <a:solidFill>
            <a:schemeClr val="tx1"/>
          </a:solidFill>
          <a:latin typeface="Helvetica" pitchFamily="34" charset="0"/>
        </a:defRPr>
      </a:lvl8pPr>
      <a:lvl9pPr marL="1828800" algn="l" rtl="0" fontAlgn="base">
        <a:spcBef>
          <a:spcPct val="0"/>
        </a:spcBef>
        <a:spcAft>
          <a:spcPct val="0"/>
        </a:spcAft>
        <a:defRPr sz="3600" b="1">
          <a:solidFill>
            <a:schemeClr val="tx1"/>
          </a:solidFill>
          <a:latin typeface="Helvetica"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Helvetica" pitchFamily="34" charset="0"/>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Helvetica" pitchFamily="34" charset="0"/>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Helvetica" pitchFamily="34" charset="0"/>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Helvetica" pitchFamily="34" charset="0"/>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Helvetica" pitchFamily="34" charset="0"/>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33400" y="533400"/>
            <a:ext cx="7620000" cy="685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CA" smtClean="0"/>
          </a:p>
        </p:txBody>
      </p:sp>
      <p:sp>
        <p:nvSpPr>
          <p:cNvPr id="1028" name="Rectangle 4"/>
          <p:cNvSpPr>
            <a:spLocks noGrp="1" noChangeArrowheads="1"/>
          </p:cNvSpPr>
          <p:nvPr>
            <p:ph type="dt" sz="half" idx="2"/>
          </p:nvPr>
        </p:nvSpPr>
        <p:spPr bwMode="auto">
          <a:xfrm>
            <a:off x="2133600" y="64008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vl1pPr>
          </a:lstStyle>
          <a:p>
            <a:endParaRPr kumimoji="0" lang="en-CA">
              <a:solidFill>
                <a:srgbClr val="000000"/>
              </a:solidFill>
              <a:latin typeface="Arial" charset="0"/>
              <a:ea typeface="+mn-ea"/>
              <a:cs typeface="+mn-cs"/>
            </a:endParaRPr>
          </a:p>
        </p:txBody>
      </p:sp>
      <p:sp>
        <p:nvSpPr>
          <p:cNvPr id="1029" name="Rectangle 5"/>
          <p:cNvSpPr>
            <a:spLocks noGrp="1" noChangeArrowheads="1"/>
          </p:cNvSpPr>
          <p:nvPr>
            <p:ph type="ftr" sz="quarter" idx="3"/>
          </p:nvPr>
        </p:nvSpPr>
        <p:spPr bwMode="auto">
          <a:xfrm>
            <a:off x="3657600" y="64008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vl1pPr>
          </a:lstStyle>
          <a:p>
            <a:endParaRPr kumimoji="0" lang="en-CA">
              <a:solidFill>
                <a:srgbClr val="000000"/>
              </a:solidFill>
              <a:latin typeface="Arial" charset="0"/>
              <a:ea typeface="+mn-ea"/>
              <a:cs typeface="+mn-cs"/>
            </a:endParaRPr>
          </a:p>
        </p:txBody>
      </p:sp>
      <p:sp>
        <p:nvSpPr>
          <p:cNvPr id="1030" name="Rectangle 6"/>
          <p:cNvSpPr>
            <a:spLocks noGrp="1" noChangeArrowheads="1"/>
          </p:cNvSpPr>
          <p:nvPr>
            <p:ph type="sldNum" sz="quarter" idx="4"/>
          </p:nvPr>
        </p:nvSpPr>
        <p:spPr bwMode="auto">
          <a:xfrm>
            <a:off x="6858000" y="64008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vl1pPr>
          </a:lstStyle>
          <a:p>
            <a:fld id="{1642FF73-D08A-46E3-BF25-D9C6771B86AF}" type="slidenum">
              <a:rPr kumimoji="0" lang="en-CA">
                <a:solidFill>
                  <a:srgbClr val="000000"/>
                </a:solidFill>
                <a:latin typeface="Arial" charset="0"/>
                <a:ea typeface="+mn-ea"/>
                <a:cs typeface="+mn-cs"/>
              </a:rPr>
              <a:pPr/>
              <a:t>‹#›</a:t>
            </a:fld>
            <a:endParaRPr kumimoji="0" lang="en-CA">
              <a:solidFill>
                <a:srgbClr val="000000"/>
              </a:solidFill>
              <a:latin typeface="Arial" charset="0"/>
              <a:ea typeface="+mn-ea"/>
              <a:cs typeface="+mn-cs"/>
            </a:endParaRPr>
          </a:p>
        </p:txBody>
      </p:sp>
      <p:grpSp>
        <p:nvGrpSpPr>
          <p:cNvPr id="2" name="Group 6"/>
          <p:cNvGrpSpPr/>
          <p:nvPr userDrawn="1"/>
        </p:nvGrpSpPr>
        <p:grpSpPr>
          <a:xfrm>
            <a:off x="6475956" y="3895595"/>
            <a:ext cx="2630466" cy="1966586"/>
            <a:chOff x="6475956" y="3895595"/>
            <a:chExt cx="2630466" cy="1966586"/>
          </a:xfrm>
        </p:grpSpPr>
        <p:sp>
          <p:nvSpPr>
            <p:cNvPr id="8" name="Freeform 7"/>
            <p:cNvSpPr/>
            <p:nvPr userDrawn="1"/>
          </p:nvSpPr>
          <p:spPr bwMode="auto">
            <a:xfrm>
              <a:off x="6475956" y="3895595"/>
              <a:ext cx="2630466" cy="1966586"/>
            </a:xfrm>
            <a:custGeom>
              <a:avLst/>
              <a:gdLst>
                <a:gd name="connsiteX0" fmla="*/ 0 w 2630466"/>
                <a:gd name="connsiteY0" fmla="*/ 1490597 h 1966586"/>
                <a:gd name="connsiteX1" fmla="*/ 425885 w 2630466"/>
                <a:gd name="connsiteY1" fmla="*/ 0 h 1966586"/>
                <a:gd name="connsiteX2" fmla="*/ 2630466 w 2630466"/>
                <a:gd name="connsiteY2" fmla="*/ 350728 h 1966586"/>
                <a:gd name="connsiteX3" fmla="*/ 2204581 w 2630466"/>
                <a:gd name="connsiteY3" fmla="*/ 1966586 h 1966586"/>
                <a:gd name="connsiteX4" fmla="*/ 0 w 2630466"/>
                <a:gd name="connsiteY4" fmla="*/ 1490597 h 196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0466" h="1966586">
                  <a:moveTo>
                    <a:pt x="0" y="1490597"/>
                  </a:moveTo>
                  <a:lnTo>
                    <a:pt x="425885" y="0"/>
                  </a:lnTo>
                  <a:lnTo>
                    <a:pt x="2630466" y="350728"/>
                  </a:lnTo>
                  <a:lnTo>
                    <a:pt x="2204581" y="1966586"/>
                  </a:lnTo>
                  <a:lnTo>
                    <a:pt x="0" y="1490597"/>
                  </a:lnTo>
                  <a:close/>
                </a:path>
              </a:pathLst>
            </a:cu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eaLnBrk="0" hangingPunct="0"/>
              <a:endParaRPr kumimoji="0" lang="en-CA" smtClean="0">
                <a:solidFill>
                  <a:srgbClr val="000000"/>
                </a:solidFill>
              </a:endParaRPr>
            </a:p>
          </p:txBody>
        </p:sp>
        <p:pic>
          <p:nvPicPr>
            <p:cNvPr id="9" name="Picture 13"/>
            <p:cNvPicPr>
              <a:picLocks noChangeArrowheads="1"/>
            </p:cNvPicPr>
            <p:nvPr userDrawn="1"/>
          </p:nvPicPr>
          <p:blipFill>
            <a:blip r:embed="rId4" cstate="print"/>
            <a:srcRect/>
            <a:stretch>
              <a:fillRect/>
            </a:stretch>
          </p:blipFill>
          <p:spPr bwMode="auto">
            <a:xfrm rot="402787">
              <a:off x="6568647" y="4132983"/>
              <a:ext cx="2342673" cy="1297733"/>
            </a:xfrm>
            <a:prstGeom prst="rect">
              <a:avLst/>
            </a:prstGeom>
            <a:noFill/>
            <a:ln w="9525" cap="flat">
              <a:noFill/>
              <a:miter lim="800000"/>
              <a:headEnd/>
              <a:tailEnd/>
            </a:ln>
            <a:effectLst>
              <a:outerShdw blurRad="50800" dist="38100" dir="2700000" algn="tl" rotWithShape="0">
                <a:prstClr val="black">
                  <a:alpha val="40000"/>
                </a:prstClr>
              </a:outerShdw>
            </a:effectLst>
            <a:scene3d>
              <a:camera prst="perspectiveHeroicExtremeLeftFacing"/>
              <a:lightRig rig="threePt" dir="t"/>
            </a:scene3d>
          </p:spPr>
        </p:pic>
      </p:grpSp>
      <p:sp>
        <p:nvSpPr>
          <p:cNvPr id="1027" name="Rectangle 3"/>
          <p:cNvSpPr>
            <a:spLocks noGrp="1" noChangeArrowheads="1"/>
          </p:cNvSpPr>
          <p:nvPr>
            <p:ph type="body" idx="1"/>
          </p:nvPr>
        </p:nvSpPr>
        <p:spPr bwMode="auto">
          <a:xfrm>
            <a:off x="381000" y="1295400"/>
            <a:ext cx="7772400" cy="5029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smtClean="0"/>
          </a:p>
        </p:txBody>
      </p:sp>
    </p:spTree>
  </p:cSld>
  <p:clrMap bg1="lt1" tx1="dk1" bg2="lt2" tx2="dk2" accent1="accent1" accent2="accent2" accent3="accent3" accent4="accent4" accent5="accent5" accent6="accent6" hlink="hlink" folHlink="folHlink"/>
  <p:sldLayoutIdLst>
    <p:sldLayoutId id="2147483760" r:id="rId1"/>
  </p:sldLayoutIdLst>
  <p:txStyles>
    <p:titleStyle>
      <a:lvl1pPr algn="l" rtl="0" eaLnBrk="1" fontAlgn="base" hangingPunct="1">
        <a:lnSpc>
          <a:spcPct val="80000"/>
        </a:lnSpc>
        <a:spcBef>
          <a:spcPct val="0"/>
        </a:spcBef>
        <a:spcAft>
          <a:spcPct val="0"/>
        </a:spcAft>
        <a:defRPr sz="3600">
          <a:solidFill>
            <a:schemeClr val="tx2"/>
          </a:solidFill>
          <a:latin typeface="+mj-lt"/>
          <a:ea typeface="+mj-ea"/>
          <a:cs typeface="+mj-cs"/>
        </a:defRPr>
      </a:lvl1pPr>
      <a:lvl2pPr algn="l" rtl="0" eaLnBrk="1" fontAlgn="base" hangingPunct="1">
        <a:lnSpc>
          <a:spcPct val="80000"/>
        </a:lnSpc>
        <a:spcBef>
          <a:spcPct val="0"/>
        </a:spcBef>
        <a:spcAft>
          <a:spcPct val="0"/>
        </a:spcAft>
        <a:defRPr sz="3600">
          <a:solidFill>
            <a:schemeClr val="tx2"/>
          </a:solidFill>
          <a:latin typeface="Arial Black" pitchFamily="34" charset="0"/>
        </a:defRPr>
      </a:lvl2pPr>
      <a:lvl3pPr algn="l" rtl="0" eaLnBrk="1" fontAlgn="base" hangingPunct="1">
        <a:lnSpc>
          <a:spcPct val="80000"/>
        </a:lnSpc>
        <a:spcBef>
          <a:spcPct val="0"/>
        </a:spcBef>
        <a:spcAft>
          <a:spcPct val="0"/>
        </a:spcAft>
        <a:defRPr sz="3600">
          <a:solidFill>
            <a:schemeClr val="tx2"/>
          </a:solidFill>
          <a:latin typeface="Arial Black" pitchFamily="34" charset="0"/>
        </a:defRPr>
      </a:lvl3pPr>
      <a:lvl4pPr algn="l" rtl="0" eaLnBrk="1" fontAlgn="base" hangingPunct="1">
        <a:lnSpc>
          <a:spcPct val="80000"/>
        </a:lnSpc>
        <a:spcBef>
          <a:spcPct val="0"/>
        </a:spcBef>
        <a:spcAft>
          <a:spcPct val="0"/>
        </a:spcAft>
        <a:defRPr sz="3600">
          <a:solidFill>
            <a:schemeClr val="tx2"/>
          </a:solidFill>
          <a:latin typeface="Arial Black" pitchFamily="34" charset="0"/>
        </a:defRPr>
      </a:lvl4pPr>
      <a:lvl5pPr algn="l" rtl="0" eaLnBrk="1" fontAlgn="base" hangingPunct="1">
        <a:lnSpc>
          <a:spcPct val="80000"/>
        </a:lnSpc>
        <a:spcBef>
          <a:spcPct val="0"/>
        </a:spcBef>
        <a:spcAft>
          <a:spcPct val="0"/>
        </a:spcAft>
        <a:defRPr sz="3600">
          <a:solidFill>
            <a:schemeClr val="tx2"/>
          </a:solidFill>
          <a:latin typeface="Arial Black" pitchFamily="34" charset="0"/>
        </a:defRPr>
      </a:lvl5pPr>
      <a:lvl6pPr marL="457200" algn="l" rtl="0" eaLnBrk="1" fontAlgn="base" hangingPunct="1">
        <a:lnSpc>
          <a:spcPct val="80000"/>
        </a:lnSpc>
        <a:spcBef>
          <a:spcPct val="0"/>
        </a:spcBef>
        <a:spcAft>
          <a:spcPct val="0"/>
        </a:spcAft>
        <a:defRPr sz="3600">
          <a:solidFill>
            <a:schemeClr val="tx2"/>
          </a:solidFill>
          <a:latin typeface="Arial Black" pitchFamily="34" charset="0"/>
        </a:defRPr>
      </a:lvl6pPr>
      <a:lvl7pPr marL="914400" algn="l" rtl="0" eaLnBrk="1" fontAlgn="base" hangingPunct="1">
        <a:lnSpc>
          <a:spcPct val="80000"/>
        </a:lnSpc>
        <a:spcBef>
          <a:spcPct val="0"/>
        </a:spcBef>
        <a:spcAft>
          <a:spcPct val="0"/>
        </a:spcAft>
        <a:defRPr sz="3600">
          <a:solidFill>
            <a:schemeClr val="tx2"/>
          </a:solidFill>
          <a:latin typeface="Arial Black" pitchFamily="34" charset="0"/>
        </a:defRPr>
      </a:lvl7pPr>
      <a:lvl8pPr marL="1371600" algn="l" rtl="0" eaLnBrk="1" fontAlgn="base" hangingPunct="1">
        <a:lnSpc>
          <a:spcPct val="80000"/>
        </a:lnSpc>
        <a:spcBef>
          <a:spcPct val="0"/>
        </a:spcBef>
        <a:spcAft>
          <a:spcPct val="0"/>
        </a:spcAft>
        <a:defRPr sz="3600">
          <a:solidFill>
            <a:schemeClr val="tx2"/>
          </a:solidFill>
          <a:latin typeface="Arial Black" pitchFamily="34" charset="0"/>
        </a:defRPr>
      </a:lvl8pPr>
      <a:lvl9pPr marL="1828800" algn="l" rtl="0" eaLnBrk="1" fontAlgn="base" hangingPunct="1">
        <a:lnSpc>
          <a:spcPct val="80000"/>
        </a:lnSpc>
        <a:spcBef>
          <a:spcPct val="0"/>
        </a:spcBef>
        <a:spcAft>
          <a:spcPct val="0"/>
        </a:spcAft>
        <a:defRPr sz="3600">
          <a:solidFill>
            <a:schemeClr val="tx2"/>
          </a:solidFill>
          <a:latin typeface="Arial Black"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33400" y="533400"/>
            <a:ext cx="7620000" cy="685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CA" smtClean="0"/>
          </a:p>
        </p:txBody>
      </p:sp>
      <p:sp>
        <p:nvSpPr>
          <p:cNvPr id="1028" name="Rectangle 4"/>
          <p:cNvSpPr>
            <a:spLocks noGrp="1" noChangeArrowheads="1"/>
          </p:cNvSpPr>
          <p:nvPr>
            <p:ph type="dt" sz="half" idx="2"/>
          </p:nvPr>
        </p:nvSpPr>
        <p:spPr bwMode="auto">
          <a:xfrm>
            <a:off x="2133600" y="64008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vl1pPr>
          </a:lstStyle>
          <a:p>
            <a:endParaRPr kumimoji="0" lang="en-CA">
              <a:solidFill>
                <a:srgbClr val="000000"/>
              </a:solidFill>
              <a:latin typeface="Arial" charset="0"/>
              <a:ea typeface="+mn-ea"/>
              <a:cs typeface="+mn-cs"/>
            </a:endParaRPr>
          </a:p>
        </p:txBody>
      </p:sp>
      <p:sp>
        <p:nvSpPr>
          <p:cNvPr id="1029" name="Rectangle 5"/>
          <p:cNvSpPr>
            <a:spLocks noGrp="1" noChangeArrowheads="1"/>
          </p:cNvSpPr>
          <p:nvPr>
            <p:ph type="ftr" sz="quarter" idx="3"/>
          </p:nvPr>
        </p:nvSpPr>
        <p:spPr bwMode="auto">
          <a:xfrm>
            <a:off x="3657600" y="64008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vl1pPr>
          </a:lstStyle>
          <a:p>
            <a:endParaRPr kumimoji="0" lang="en-CA">
              <a:solidFill>
                <a:srgbClr val="000000"/>
              </a:solidFill>
              <a:latin typeface="Arial" charset="0"/>
              <a:ea typeface="+mn-ea"/>
              <a:cs typeface="+mn-cs"/>
            </a:endParaRPr>
          </a:p>
        </p:txBody>
      </p:sp>
      <p:sp>
        <p:nvSpPr>
          <p:cNvPr id="1030" name="Rectangle 6"/>
          <p:cNvSpPr>
            <a:spLocks noGrp="1" noChangeArrowheads="1"/>
          </p:cNvSpPr>
          <p:nvPr>
            <p:ph type="sldNum" sz="quarter" idx="4"/>
          </p:nvPr>
        </p:nvSpPr>
        <p:spPr bwMode="auto">
          <a:xfrm>
            <a:off x="6858000" y="64008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vl1pPr>
          </a:lstStyle>
          <a:p>
            <a:fld id="{1642FF73-D08A-46E3-BF25-D9C6771B86AF}" type="slidenum">
              <a:rPr kumimoji="0" lang="en-CA">
                <a:solidFill>
                  <a:srgbClr val="000000"/>
                </a:solidFill>
                <a:latin typeface="Arial" charset="0"/>
                <a:ea typeface="+mn-ea"/>
                <a:cs typeface="+mn-cs"/>
              </a:rPr>
              <a:pPr/>
              <a:t>‹#›</a:t>
            </a:fld>
            <a:endParaRPr kumimoji="0" lang="en-CA">
              <a:solidFill>
                <a:srgbClr val="000000"/>
              </a:solidFill>
              <a:latin typeface="Arial" charset="0"/>
              <a:ea typeface="+mn-ea"/>
              <a:cs typeface="+mn-cs"/>
            </a:endParaRPr>
          </a:p>
        </p:txBody>
      </p:sp>
      <p:grpSp>
        <p:nvGrpSpPr>
          <p:cNvPr id="2" name="Group 6"/>
          <p:cNvGrpSpPr/>
          <p:nvPr userDrawn="1"/>
        </p:nvGrpSpPr>
        <p:grpSpPr>
          <a:xfrm>
            <a:off x="6475956" y="3895595"/>
            <a:ext cx="2630466" cy="1966586"/>
            <a:chOff x="6475956" y="3895595"/>
            <a:chExt cx="2630466" cy="1966586"/>
          </a:xfrm>
        </p:grpSpPr>
        <p:sp>
          <p:nvSpPr>
            <p:cNvPr id="8" name="Freeform 7"/>
            <p:cNvSpPr/>
            <p:nvPr userDrawn="1"/>
          </p:nvSpPr>
          <p:spPr bwMode="auto">
            <a:xfrm>
              <a:off x="6475956" y="3895595"/>
              <a:ext cx="2630466" cy="1966586"/>
            </a:xfrm>
            <a:custGeom>
              <a:avLst/>
              <a:gdLst>
                <a:gd name="connsiteX0" fmla="*/ 0 w 2630466"/>
                <a:gd name="connsiteY0" fmla="*/ 1490597 h 1966586"/>
                <a:gd name="connsiteX1" fmla="*/ 425885 w 2630466"/>
                <a:gd name="connsiteY1" fmla="*/ 0 h 1966586"/>
                <a:gd name="connsiteX2" fmla="*/ 2630466 w 2630466"/>
                <a:gd name="connsiteY2" fmla="*/ 350728 h 1966586"/>
                <a:gd name="connsiteX3" fmla="*/ 2204581 w 2630466"/>
                <a:gd name="connsiteY3" fmla="*/ 1966586 h 1966586"/>
                <a:gd name="connsiteX4" fmla="*/ 0 w 2630466"/>
                <a:gd name="connsiteY4" fmla="*/ 1490597 h 196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0466" h="1966586">
                  <a:moveTo>
                    <a:pt x="0" y="1490597"/>
                  </a:moveTo>
                  <a:lnTo>
                    <a:pt x="425885" y="0"/>
                  </a:lnTo>
                  <a:lnTo>
                    <a:pt x="2630466" y="350728"/>
                  </a:lnTo>
                  <a:lnTo>
                    <a:pt x="2204581" y="1966586"/>
                  </a:lnTo>
                  <a:lnTo>
                    <a:pt x="0" y="1490597"/>
                  </a:lnTo>
                  <a:close/>
                </a:path>
              </a:pathLst>
            </a:cu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eaLnBrk="0" hangingPunct="0"/>
              <a:endParaRPr kumimoji="0" lang="en-CA" smtClean="0">
                <a:solidFill>
                  <a:srgbClr val="000000"/>
                </a:solidFill>
              </a:endParaRPr>
            </a:p>
          </p:txBody>
        </p:sp>
        <p:pic>
          <p:nvPicPr>
            <p:cNvPr id="9" name="Picture 13"/>
            <p:cNvPicPr>
              <a:picLocks noChangeArrowheads="1"/>
            </p:cNvPicPr>
            <p:nvPr userDrawn="1"/>
          </p:nvPicPr>
          <p:blipFill>
            <a:blip r:embed="rId4" cstate="print"/>
            <a:srcRect/>
            <a:stretch>
              <a:fillRect/>
            </a:stretch>
          </p:blipFill>
          <p:spPr bwMode="auto">
            <a:xfrm rot="402787">
              <a:off x="6568647" y="4132983"/>
              <a:ext cx="2342673" cy="1297733"/>
            </a:xfrm>
            <a:prstGeom prst="rect">
              <a:avLst/>
            </a:prstGeom>
            <a:noFill/>
            <a:ln w="9525" cap="flat">
              <a:noFill/>
              <a:miter lim="800000"/>
              <a:headEnd/>
              <a:tailEnd/>
            </a:ln>
            <a:effectLst>
              <a:outerShdw blurRad="50800" dist="38100" dir="2700000" algn="tl" rotWithShape="0">
                <a:prstClr val="black">
                  <a:alpha val="40000"/>
                </a:prstClr>
              </a:outerShdw>
            </a:effectLst>
            <a:scene3d>
              <a:camera prst="perspectiveHeroicExtremeLeftFacing"/>
              <a:lightRig rig="threePt" dir="t"/>
            </a:scene3d>
          </p:spPr>
        </p:pic>
      </p:grpSp>
      <p:sp>
        <p:nvSpPr>
          <p:cNvPr id="1027" name="Rectangle 3"/>
          <p:cNvSpPr>
            <a:spLocks noGrp="1" noChangeArrowheads="1"/>
          </p:cNvSpPr>
          <p:nvPr>
            <p:ph type="body" idx="1"/>
          </p:nvPr>
        </p:nvSpPr>
        <p:spPr bwMode="auto">
          <a:xfrm>
            <a:off x="381000" y="1295400"/>
            <a:ext cx="7772400" cy="5029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smtClean="0"/>
          </a:p>
        </p:txBody>
      </p:sp>
    </p:spTree>
  </p:cSld>
  <p:clrMap bg1="lt1" tx1="dk1" bg2="lt2" tx2="dk2" accent1="accent1" accent2="accent2" accent3="accent3" accent4="accent4" accent5="accent5" accent6="accent6" hlink="hlink" folHlink="folHlink"/>
  <p:sldLayoutIdLst>
    <p:sldLayoutId id="2147483762" r:id="rId1"/>
  </p:sldLayoutIdLst>
  <p:txStyles>
    <p:titleStyle>
      <a:lvl1pPr algn="l" rtl="0" eaLnBrk="1" fontAlgn="base" hangingPunct="1">
        <a:lnSpc>
          <a:spcPct val="80000"/>
        </a:lnSpc>
        <a:spcBef>
          <a:spcPct val="0"/>
        </a:spcBef>
        <a:spcAft>
          <a:spcPct val="0"/>
        </a:spcAft>
        <a:defRPr sz="3600">
          <a:solidFill>
            <a:schemeClr val="tx2"/>
          </a:solidFill>
          <a:latin typeface="+mj-lt"/>
          <a:ea typeface="+mj-ea"/>
          <a:cs typeface="+mj-cs"/>
        </a:defRPr>
      </a:lvl1pPr>
      <a:lvl2pPr algn="l" rtl="0" eaLnBrk="1" fontAlgn="base" hangingPunct="1">
        <a:lnSpc>
          <a:spcPct val="80000"/>
        </a:lnSpc>
        <a:spcBef>
          <a:spcPct val="0"/>
        </a:spcBef>
        <a:spcAft>
          <a:spcPct val="0"/>
        </a:spcAft>
        <a:defRPr sz="3600">
          <a:solidFill>
            <a:schemeClr val="tx2"/>
          </a:solidFill>
          <a:latin typeface="Arial Black" pitchFamily="34" charset="0"/>
        </a:defRPr>
      </a:lvl2pPr>
      <a:lvl3pPr algn="l" rtl="0" eaLnBrk="1" fontAlgn="base" hangingPunct="1">
        <a:lnSpc>
          <a:spcPct val="80000"/>
        </a:lnSpc>
        <a:spcBef>
          <a:spcPct val="0"/>
        </a:spcBef>
        <a:spcAft>
          <a:spcPct val="0"/>
        </a:spcAft>
        <a:defRPr sz="3600">
          <a:solidFill>
            <a:schemeClr val="tx2"/>
          </a:solidFill>
          <a:latin typeface="Arial Black" pitchFamily="34" charset="0"/>
        </a:defRPr>
      </a:lvl3pPr>
      <a:lvl4pPr algn="l" rtl="0" eaLnBrk="1" fontAlgn="base" hangingPunct="1">
        <a:lnSpc>
          <a:spcPct val="80000"/>
        </a:lnSpc>
        <a:spcBef>
          <a:spcPct val="0"/>
        </a:spcBef>
        <a:spcAft>
          <a:spcPct val="0"/>
        </a:spcAft>
        <a:defRPr sz="3600">
          <a:solidFill>
            <a:schemeClr val="tx2"/>
          </a:solidFill>
          <a:latin typeface="Arial Black" pitchFamily="34" charset="0"/>
        </a:defRPr>
      </a:lvl4pPr>
      <a:lvl5pPr algn="l" rtl="0" eaLnBrk="1" fontAlgn="base" hangingPunct="1">
        <a:lnSpc>
          <a:spcPct val="80000"/>
        </a:lnSpc>
        <a:spcBef>
          <a:spcPct val="0"/>
        </a:spcBef>
        <a:spcAft>
          <a:spcPct val="0"/>
        </a:spcAft>
        <a:defRPr sz="3600">
          <a:solidFill>
            <a:schemeClr val="tx2"/>
          </a:solidFill>
          <a:latin typeface="Arial Black" pitchFamily="34" charset="0"/>
        </a:defRPr>
      </a:lvl5pPr>
      <a:lvl6pPr marL="457200" algn="l" rtl="0" eaLnBrk="1" fontAlgn="base" hangingPunct="1">
        <a:lnSpc>
          <a:spcPct val="80000"/>
        </a:lnSpc>
        <a:spcBef>
          <a:spcPct val="0"/>
        </a:spcBef>
        <a:spcAft>
          <a:spcPct val="0"/>
        </a:spcAft>
        <a:defRPr sz="3600">
          <a:solidFill>
            <a:schemeClr val="tx2"/>
          </a:solidFill>
          <a:latin typeface="Arial Black" pitchFamily="34" charset="0"/>
        </a:defRPr>
      </a:lvl6pPr>
      <a:lvl7pPr marL="914400" algn="l" rtl="0" eaLnBrk="1" fontAlgn="base" hangingPunct="1">
        <a:lnSpc>
          <a:spcPct val="80000"/>
        </a:lnSpc>
        <a:spcBef>
          <a:spcPct val="0"/>
        </a:spcBef>
        <a:spcAft>
          <a:spcPct val="0"/>
        </a:spcAft>
        <a:defRPr sz="3600">
          <a:solidFill>
            <a:schemeClr val="tx2"/>
          </a:solidFill>
          <a:latin typeface="Arial Black" pitchFamily="34" charset="0"/>
        </a:defRPr>
      </a:lvl7pPr>
      <a:lvl8pPr marL="1371600" algn="l" rtl="0" eaLnBrk="1" fontAlgn="base" hangingPunct="1">
        <a:lnSpc>
          <a:spcPct val="80000"/>
        </a:lnSpc>
        <a:spcBef>
          <a:spcPct val="0"/>
        </a:spcBef>
        <a:spcAft>
          <a:spcPct val="0"/>
        </a:spcAft>
        <a:defRPr sz="3600">
          <a:solidFill>
            <a:schemeClr val="tx2"/>
          </a:solidFill>
          <a:latin typeface="Arial Black" pitchFamily="34" charset="0"/>
        </a:defRPr>
      </a:lvl8pPr>
      <a:lvl9pPr marL="1828800" algn="l" rtl="0" eaLnBrk="1" fontAlgn="base" hangingPunct="1">
        <a:lnSpc>
          <a:spcPct val="80000"/>
        </a:lnSpc>
        <a:spcBef>
          <a:spcPct val="0"/>
        </a:spcBef>
        <a:spcAft>
          <a:spcPct val="0"/>
        </a:spcAft>
        <a:defRPr sz="3600">
          <a:solidFill>
            <a:schemeClr val="tx2"/>
          </a:solidFill>
          <a:latin typeface="Arial Black"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33400" y="533400"/>
            <a:ext cx="7620000" cy="685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CA" smtClean="0"/>
          </a:p>
        </p:txBody>
      </p:sp>
      <p:sp>
        <p:nvSpPr>
          <p:cNvPr id="1028" name="Rectangle 4"/>
          <p:cNvSpPr>
            <a:spLocks noGrp="1" noChangeArrowheads="1"/>
          </p:cNvSpPr>
          <p:nvPr>
            <p:ph type="dt" sz="half" idx="2"/>
          </p:nvPr>
        </p:nvSpPr>
        <p:spPr bwMode="auto">
          <a:xfrm>
            <a:off x="2133600" y="64008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vl1pPr>
          </a:lstStyle>
          <a:p>
            <a:endParaRPr kumimoji="0" lang="en-CA">
              <a:solidFill>
                <a:srgbClr val="000000"/>
              </a:solidFill>
              <a:latin typeface="Arial" charset="0"/>
              <a:ea typeface="+mn-ea"/>
              <a:cs typeface="+mn-cs"/>
            </a:endParaRPr>
          </a:p>
        </p:txBody>
      </p:sp>
      <p:sp>
        <p:nvSpPr>
          <p:cNvPr id="1029" name="Rectangle 5"/>
          <p:cNvSpPr>
            <a:spLocks noGrp="1" noChangeArrowheads="1"/>
          </p:cNvSpPr>
          <p:nvPr>
            <p:ph type="ftr" sz="quarter" idx="3"/>
          </p:nvPr>
        </p:nvSpPr>
        <p:spPr bwMode="auto">
          <a:xfrm>
            <a:off x="3657600" y="64008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vl1pPr>
          </a:lstStyle>
          <a:p>
            <a:endParaRPr kumimoji="0" lang="en-CA">
              <a:solidFill>
                <a:srgbClr val="000000"/>
              </a:solidFill>
              <a:latin typeface="Arial" charset="0"/>
              <a:ea typeface="+mn-ea"/>
              <a:cs typeface="+mn-cs"/>
            </a:endParaRPr>
          </a:p>
        </p:txBody>
      </p:sp>
      <p:sp>
        <p:nvSpPr>
          <p:cNvPr id="1030" name="Rectangle 6"/>
          <p:cNvSpPr>
            <a:spLocks noGrp="1" noChangeArrowheads="1"/>
          </p:cNvSpPr>
          <p:nvPr>
            <p:ph type="sldNum" sz="quarter" idx="4"/>
          </p:nvPr>
        </p:nvSpPr>
        <p:spPr bwMode="auto">
          <a:xfrm>
            <a:off x="6858000" y="64008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vl1pPr>
          </a:lstStyle>
          <a:p>
            <a:fld id="{1642FF73-D08A-46E3-BF25-D9C6771B86AF}" type="slidenum">
              <a:rPr kumimoji="0" lang="en-CA">
                <a:solidFill>
                  <a:srgbClr val="000000"/>
                </a:solidFill>
                <a:latin typeface="Arial" charset="0"/>
                <a:ea typeface="+mn-ea"/>
                <a:cs typeface="+mn-cs"/>
              </a:rPr>
              <a:pPr/>
              <a:t>‹#›</a:t>
            </a:fld>
            <a:endParaRPr kumimoji="0" lang="en-CA">
              <a:solidFill>
                <a:srgbClr val="000000"/>
              </a:solidFill>
              <a:latin typeface="Arial" charset="0"/>
              <a:ea typeface="+mn-ea"/>
              <a:cs typeface="+mn-cs"/>
            </a:endParaRPr>
          </a:p>
        </p:txBody>
      </p:sp>
      <p:grpSp>
        <p:nvGrpSpPr>
          <p:cNvPr id="2" name="Group 6"/>
          <p:cNvGrpSpPr/>
          <p:nvPr userDrawn="1"/>
        </p:nvGrpSpPr>
        <p:grpSpPr>
          <a:xfrm>
            <a:off x="6475956" y="3895595"/>
            <a:ext cx="2630466" cy="1966586"/>
            <a:chOff x="6475956" y="3895595"/>
            <a:chExt cx="2630466" cy="1966586"/>
          </a:xfrm>
        </p:grpSpPr>
        <p:sp>
          <p:nvSpPr>
            <p:cNvPr id="8" name="Freeform 7"/>
            <p:cNvSpPr/>
            <p:nvPr userDrawn="1"/>
          </p:nvSpPr>
          <p:spPr bwMode="auto">
            <a:xfrm>
              <a:off x="6475956" y="3895595"/>
              <a:ext cx="2630466" cy="1966586"/>
            </a:xfrm>
            <a:custGeom>
              <a:avLst/>
              <a:gdLst>
                <a:gd name="connsiteX0" fmla="*/ 0 w 2630466"/>
                <a:gd name="connsiteY0" fmla="*/ 1490597 h 1966586"/>
                <a:gd name="connsiteX1" fmla="*/ 425885 w 2630466"/>
                <a:gd name="connsiteY1" fmla="*/ 0 h 1966586"/>
                <a:gd name="connsiteX2" fmla="*/ 2630466 w 2630466"/>
                <a:gd name="connsiteY2" fmla="*/ 350728 h 1966586"/>
                <a:gd name="connsiteX3" fmla="*/ 2204581 w 2630466"/>
                <a:gd name="connsiteY3" fmla="*/ 1966586 h 1966586"/>
                <a:gd name="connsiteX4" fmla="*/ 0 w 2630466"/>
                <a:gd name="connsiteY4" fmla="*/ 1490597 h 196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0466" h="1966586">
                  <a:moveTo>
                    <a:pt x="0" y="1490597"/>
                  </a:moveTo>
                  <a:lnTo>
                    <a:pt x="425885" y="0"/>
                  </a:lnTo>
                  <a:lnTo>
                    <a:pt x="2630466" y="350728"/>
                  </a:lnTo>
                  <a:lnTo>
                    <a:pt x="2204581" y="1966586"/>
                  </a:lnTo>
                  <a:lnTo>
                    <a:pt x="0" y="1490597"/>
                  </a:lnTo>
                  <a:close/>
                </a:path>
              </a:pathLst>
            </a:cu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eaLnBrk="0" hangingPunct="0"/>
              <a:endParaRPr kumimoji="0" lang="en-CA" smtClean="0">
                <a:solidFill>
                  <a:srgbClr val="000000"/>
                </a:solidFill>
              </a:endParaRPr>
            </a:p>
          </p:txBody>
        </p:sp>
        <p:pic>
          <p:nvPicPr>
            <p:cNvPr id="9" name="Picture 13"/>
            <p:cNvPicPr>
              <a:picLocks noChangeArrowheads="1"/>
            </p:cNvPicPr>
            <p:nvPr userDrawn="1"/>
          </p:nvPicPr>
          <p:blipFill>
            <a:blip r:embed="rId4" cstate="print"/>
            <a:srcRect/>
            <a:stretch>
              <a:fillRect/>
            </a:stretch>
          </p:blipFill>
          <p:spPr bwMode="auto">
            <a:xfrm rot="402787">
              <a:off x="6568647" y="4132983"/>
              <a:ext cx="2342673" cy="1297733"/>
            </a:xfrm>
            <a:prstGeom prst="rect">
              <a:avLst/>
            </a:prstGeom>
            <a:noFill/>
            <a:ln w="9525" cap="flat">
              <a:noFill/>
              <a:miter lim="800000"/>
              <a:headEnd/>
              <a:tailEnd/>
            </a:ln>
            <a:effectLst>
              <a:outerShdw blurRad="50800" dist="38100" dir="2700000" algn="tl" rotWithShape="0">
                <a:prstClr val="black">
                  <a:alpha val="40000"/>
                </a:prstClr>
              </a:outerShdw>
            </a:effectLst>
            <a:scene3d>
              <a:camera prst="perspectiveHeroicExtremeLeftFacing"/>
              <a:lightRig rig="threePt" dir="t"/>
            </a:scene3d>
          </p:spPr>
        </p:pic>
      </p:grpSp>
      <p:sp>
        <p:nvSpPr>
          <p:cNvPr id="1027" name="Rectangle 3"/>
          <p:cNvSpPr>
            <a:spLocks noGrp="1" noChangeArrowheads="1"/>
          </p:cNvSpPr>
          <p:nvPr>
            <p:ph type="body" idx="1"/>
          </p:nvPr>
        </p:nvSpPr>
        <p:spPr bwMode="auto">
          <a:xfrm>
            <a:off x="381000" y="1295400"/>
            <a:ext cx="7772400" cy="5029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smtClean="0"/>
          </a:p>
        </p:txBody>
      </p:sp>
    </p:spTree>
  </p:cSld>
  <p:clrMap bg1="lt1" tx1="dk1" bg2="lt2" tx2="dk2" accent1="accent1" accent2="accent2" accent3="accent3" accent4="accent4" accent5="accent5" accent6="accent6" hlink="hlink" folHlink="folHlink"/>
  <p:sldLayoutIdLst>
    <p:sldLayoutId id="2147483764" r:id="rId1"/>
  </p:sldLayoutIdLst>
  <p:txStyles>
    <p:titleStyle>
      <a:lvl1pPr algn="l" rtl="0" eaLnBrk="1" fontAlgn="base" hangingPunct="1">
        <a:lnSpc>
          <a:spcPct val="80000"/>
        </a:lnSpc>
        <a:spcBef>
          <a:spcPct val="0"/>
        </a:spcBef>
        <a:spcAft>
          <a:spcPct val="0"/>
        </a:spcAft>
        <a:defRPr sz="3600">
          <a:solidFill>
            <a:schemeClr val="tx2"/>
          </a:solidFill>
          <a:latin typeface="+mj-lt"/>
          <a:ea typeface="+mj-ea"/>
          <a:cs typeface="+mj-cs"/>
        </a:defRPr>
      </a:lvl1pPr>
      <a:lvl2pPr algn="l" rtl="0" eaLnBrk="1" fontAlgn="base" hangingPunct="1">
        <a:lnSpc>
          <a:spcPct val="80000"/>
        </a:lnSpc>
        <a:spcBef>
          <a:spcPct val="0"/>
        </a:spcBef>
        <a:spcAft>
          <a:spcPct val="0"/>
        </a:spcAft>
        <a:defRPr sz="3600">
          <a:solidFill>
            <a:schemeClr val="tx2"/>
          </a:solidFill>
          <a:latin typeface="Arial Black" pitchFamily="34" charset="0"/>
        </a:defRPr>
      </a:lvl2pPr>
      <a:lvl3pPr algn="l" rtl="0" eaLnBrk="1" fontAlgn="base" hangingPunct="1">
        <a:lnSpc>
          <a:spcPct val="80000"/>
        </a:lnSpc>
        <a:spcBef>
          <a:spcPct val="0"/>
        </a:spcBef>
        <a:spcAft>
          <a:spcPct val="0"/>
        </a:spcAft>
        <a:defRPr sz="3600">
          <a:solidFill>
            <a:schemeClr val="tx2"/>
          </a:solidFill>
          <a:latin typeface="Arial Black" pitchFamily="34" charset="0"/>
        </a:defRPr>
      </a:lvl3pPr>
      <a:lvl4pPr algn="l" rtl="0" eaLnBrk="1" fontAlgn="base" hangingPunct="1">
        <a:lnSpc>
          <a:spcPct val="80000"/>
        </a:lnSpc>
        <a:spcBef>
          <a:spcPct val="0"/>
        </a:spcBef>
        <a:spcAft>
          <a:spcPct val="0"/>
        </a:spcAft>
        <a:defRPr sz="3600">
          <a:solidFill>
            <a:schemeClr val="tx2"/>
          </a:solidFill>
          <a:latin typeface="Arial Black" pitchFamily="34" charset="0"/>
        </a:defRPr>
      </a:lvl4pPr>
      <a:lvl5pPr algn="l" rtl="0" eaLnBrk="1" fontAlgn="base" hangingPunct="1">
        <a:lnSpc>
          <a:spcPct val="80000"/>
        </a:lnSpc>
        <a:spcBef>
          <a:spcPct val="0"/>
        </a:spcBef>
        <a:spcAft>
          <a:spcPct val="0"/>
        </a:spcAft>
        <a:defRPr sz="3600">
          <a:solidFill>
            <a:schemeClr val="tx2"/>
          </a:solidFill>
          <a:latin typeface="Arial Black" pitchFamily="34" charset="0"/>
        </a:defRPr>
      </a:lvl5pPr>
      <a:lvl6pPr marL="457200" algn="l" rtl="0" eaLnBrk="1" fontAlgn="base" hangingPunct="1">
        <a:lnSpc>
          <a:spcPct val="80000"/>
        </a:lnSpc>
        <a:spcBef>
          <a:spcPct val="0"/>
        </a:spcBef>
        <a:spcAft>
          <a:spcPct val="0"/>
        </a:spcAft>
        <a:defRPr sz="3600">
          <a:solidFill>
            <a:schemeClr val="tx2"/>
          </a:solidFill>
          <a:latin typeface="Arial Black" pitchFamily="34" charset="0"/>
        </a:defRPr>
      </a:lvl6pPr>
      <a:lvl7pPr marL="914400" algn="l" rtl="0" eaLnBrk="1" fontAlgn="base" hangingPunct="1">
        <a:lnSpc>
          <a:spcPct val="80000"/>
        </a:lnSpc>
        <a:spcBef>
          <a:spcPct val="0"/>
        </a:spcBef>
        <a:spcAft>
          <a:spcPct val="0"/>
        </a:spcAft>
        <a:defRPr sz="3600">
          <a:solidFill>
            <a:schemeClr val="tx2"/>
          </a:solidFill>
          <a:latin typeface="Arial Black" pitchFamily="34" charset="0"/>
        </a:defRPr>
      </a:lvl7pPr>
      <a:lvl8pPr marL="1371600" algn="l" rtl="0" eaLnBrk="1" fontAlgn="base" hangingPunct="1">
        <a:lnSpc>
          <a:spcPct val="80000"/>
        </a:lnSpc>
        <a:spcBef>
          <a:spcPct val="0"/>
        </a:spcBef>
        <a:spcAft>
          <a:spcPct val="0"/>
        </a:spcAft>
        <a:defRPr sz="3600">
          <a:solidFill>
            <a:schemeClr val="tx2"/>
          </a:solidFill>
          <a:latin typeface="Arial Black" pitchFamily="34" charset="0"/>
        </a:defRPr>
      </a:lvl8pPr>
      <a:lvl9pPr marL="1828800" algn="l" rtl="0" eaLnBrk="1" fontAlgn="base" hangingPunct="1">
        <a:lnSpc>
          <a:spcPct val="80000"/>
        </a:lnSpc>
        <a:spcBef>
          <a:spcPct val="0"/>
        </a:spcBef>
        <a:spcAft>
          <a:spcPct val="0"/>
        </a:spcAft>
        <a:defRPr sz="3600">
          <a:solidFill>
            <a:schemeClr val="tx2"/>
          </a:solidFill>
          <a:latin typeface="Arial Black"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33400" y="533400"/>
            <a:ext cx="7620000" cy="685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CA" smtClean="0"/>
          </a:p>
        </p:txBody>
      </p:sp>
      <p:sp>
        <p:nvSpPr>
          <p:cNvPr id="1028" name="Rectangle 4"/>
          <p:cNvSpPr>
            <a:spLocks noGrp="1" noChangeArrowheads="1"/>
          </p:cNvSpPr>
          <p:nvPr>
            <p:ph type="dt" sz="half" idx="2"/>
          </p:nvPr>
        </p:nvSpPr>
        <p:spPr bwMode="auto">
          <a:xfrm>
            <a:off x="2133600" y="64008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vl1pPr>
          </a:lstStyle>
          <a:p>
            <a:endParaRPr kumimoji="0" lang="en-CA">
              <a:solidFill>
                <a:srgbClr val="000000"/>
              </a:solidFill>
              <a:latin typeface="Arial" charset="0"/>
              <a:ea typeface="+mn-ea"/>
              <a:cs typeface="+mn-cs"/>
            </a:endParaRPr>
          </a:p>
        </p:txBody>
      </p:sp>
      <p:sp>
        <p:nvSpPr>
          <p:cNvPr id="1029" name="Rectangle 5"/>
          <p:cNvSpPr>
            <a:spLocks noGrp="1" noChangeArrowheads="1"/>
          </p:cNvSpPr>
          <p:nvPr>
            <p:ph type="ftr" sz="quarter" idx="3"/>
          </p:nvPr>
        </p:nvSpPr>
        <p:spPr bwMode="auto">
          <a:xfrm>
            <a:off x="3657600" y="64008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vl1pPr>
          </a:lstStyle>
          <a:p>
            <a:endParaRPr kumimoji="0" lang="en-CA">
              <a:solidFill>
                <a:srgbClr val="000000"/>
              </a:solidFill>
              <a:latin typeface="Arial" charset="0"/>
              <a:ea typeface="+mn-ea"/>
              <a:cs typeface="+mn-cs"/>
            </a:endParaRPr>
          </a:p>
        </p:txBody>
      </p:sp>
      <p:sp>
        <p:nvSpPr>
          <p:cNvPr id="1030" name="Rectangle 6"/>
          <p:cNvSpPr>
            <a:spLocks noGrp="1" noChangeArrowheads="1"/>
          </p:cNvSpPr>
          <p:nvPr>
            <p:ph type="sldNum" sz="quarter" idx="4"/>
          </p:nvPr>
        </p:nvSpPr>
        <p:spPr bwMode="auto">
          <a:xfrm>
            <a:off x="6858000" y="64008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vl1pPr>
          </a:lstStyle>
          <a:p>
            <a:fld id="{1642FF73-D08A-46E3-BF25-D9C6771B86AF}" type="slidenum">
              <a:rPr kumimoji="0" lang="en-CA">
                <a:solidFill>
                  <a:srgbClr val="000000"/>
                </a:solidFill>
                <a:latin typeface="Arial" charset="0"/>
                <a:ea typeface="+mn-ea"/>
                <a:cs typeface="+mn-cs"/>
              </a:rPr>
              <a:pPr/>
              <a:t>‹#›</a:t>
            </a:fld>
            <a:endParaRPr kumimoji="0" lang="en-CA">
              <a:solidFill>
                <a:srgbClr val="000000"/>
              </a:solidFill>
              <a:latin typeface="Arial" charset="0"/>
              <a:ea typeface="+mn-ea"/>
              <a:cs typeface="+mn-cs"/>
            </a:endParaRPr>
          </a:p>
        </p:txBody>
      </p:sp>
      <p:grpSp>
        <p:nvGrpSpPr>
          <p:cNvPr id="2" name="Group 6"/>
          <p:cNvGrpSpPr/>
          <p:nvPr userDrawn="1"/>
        </p:nvGrpSpPr>
        <p:grpSpPr>
          <a:xfrm>
            <a:off x="6475956" y="3895595"/>
            <a:ext cx="2630466" cy="1966586"/>
            <a:chOff x="6475956" y="3895595"/>
            <a:chExt cx="2630466" cy="1966586"/>
          </a:xfrm>
        </p:grpSpPr>
        <p:sp>
          <p:nvSpPr>
            <p:cNvPr id="8" name="Freeform 7"/>
            <p:cNvSpPr/>
            <p:nvPr userDrawn="1"/>
          </p:nvSpPr>
          <p:spPr bwMode="auto">
            <a:xfrm>
              <a:off x="6475956" y="3895595"/>
              <a:ext cx="2630466" cy="1966586"/>
            </a:xfrm>
            <a:custGeom>
              <a:avLst/>
              <a:gdLst>
                <a:gd name="connsiteX0" fmla="*/ 0 w 2630466"/>
                <a:gd name="connsiteY0" fmla="*/ 1490597 h 1966586"/>
                <a:gd name="connsiteX1" fmla="*/ 425885 w 2630466"/>
                <a:gd name="connsiteY1" fmla="*/ 0 h 1966586"/>
                <a:gd name="connsiteX2" fmla="*/ 2630466 w 2630466"/>
                <a:gd name="connsiteY2" fmla="*/ 350728 h 1966586"/>
                <a:gd name="connsiteX3" fmla="*/ 2204581 w 2630466"/>
                <a:gd name="connsiteY3" fmla="*/ 1966586 h 1966586"/>
                <a:gd name="connsiteX4" fmla="*/ 0 w 2630466"/>
                <a:gd name="connsiteY4" fmla="*/ 1490597 h 196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0466" h="1966586">
                  <a:moveTo>
                    <a:pt x="0" y="1490597"/>
                  </a:moveTo>
                  <a:lnTo>
                    <a:pt x="425885" y="0"/>
                  </a:lnTo>
                  <a:lnTo>
                    <a:pt x="2630466" y="350728"/>
                  </a:lnTo>
                  <a:lnTo>
                    <a:pt x="2204581" y="1966586"/>
                  </a:lnTo>
                  <a:lnTo>
                    <a:pt x="0" y="1490597"/>
                  </a:lnTo>
                  <a:close/>
                </a:path>
              </a:pathLst>
            </a:cu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eaLnBrk="0" hangingPunct="0"/>
              <a:endParaRPr kumimoji="0" lang="en-CA" smtClean="0">
                <a:solidFill>
                  <a:srgbClr val="000000"/>
                </a:solidFill>
              </a:endParaRPr>
            </a:p>
          </p:txBody>
        </p:sp>
        <p:pic>
          <p:nvPicPr>
            <p:cNvPr id="9" name="Picture 13"/>
            <p:cNvPicPr>
              <a:picLocks noChangeArrowheads="1"/>
            </p:cNvPicPr>
            <p:nvPr userDrawn="1"/>
          </p:nvPicPr>
          <p:blipFill>
            <a:blip r:embed="rId4" cstate="print"/>
            <a:srcRect/>
            <a:stretch>
              <a:fillRect/>
            </a:stretch>
          </p:blipFill>
          <p:spPr bwMode="auto">
            <a:xfrm rot="402787">
              <a:off x="6568647" y="4132983"/>
              <a:ext cx="2342673" cy="1297733"/>
            </a:xfrm>
            <a:prstGeom prst="rect">
              <a:avLst/>
            </a:prstGeom>
            <a:noFill/>
            <a:ln w="9525" cap="flat">
              <a:noFill/>
              <a:miter lim="800000"/>
              <a:headEnd/>
              <a:tailEnd/>
            </a:ln>
            <a:effectLst>
              <a:outerShdw blurRad="50800" dist="38100" dir="2700000" algn="tl" rotWithShape="0">
                <a:prstClr val="black">
                  <a:alpha val="40000"/>
                </a:prstClr>
              </a:outerShdw>
            </a:effectLst>
            <a:scene3d>
              <a:camera prst="perspectiveHeroicExtremeLeftFacing"/>
              <a:lightRig rig="threePt" dir="t"/>
            </a:scene3d>
          </p:spPr>
        </p:pic>
      </p:grpSp>
      <p:sp>
        <p:nvSpPr>
          <p:cNvPr id="1027" name="Rectangle 3"/>
          <p:cNvSpPr>
            <a:spLocks noGrp="1" noChangeArrowheads="1"/>
          </p:cNvSpPr>
          <p:nvPr>
            <p:ph type="body" idx="1"/>
          </p:nvPr>
        </p:nvSpPr>
        <p:spPr bwMode="auto">
          <a:xfrm>
            <a:off x="381000" y="1295400"/>
            <a:ext cx="7772400" cy="5029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smtClean="0"/>
          </a:p>
        </p:txBody>
      </p:sp>
    </p:spTree>
  </p:cSld>
  <p:clrMap bg1="lt1" tx1="dk1" bg2="lt2" tx2="dk2" accent1="accent1" accent2="accent2" accent3="accent3" accent4="accent4" accent5="accent5" accent6="accent6" hlink="hlink" folHlink="folHlink"/>
  <p:sldLayoutIdLst>
    <p:sldLayoutId id="2147483766" r:id="rId1"/>
  </p:sldLayoutIdLst>
  <p:txStyles>
    <p:titleStyle>
      <a:lvl1pPr algn="l" rtl="0" eaLnBrk="1" fontAlgn="base" hangingPunct="1">
        <a:lnSpc>
          <a:spcPct val="80000"/>
        </a:lnSpc>
        <a:spcBef>
          <a:spcPct val="0"/>
        </a:spcBef>
        <a:spcAft>
          <a:spcPct val="0"/>
        </a:spcAft>
        <a:defRPr sz="3600">
          <a:solidFill>
            <a:schemeClr val="tx2"/>
          </a:solidFill>
          <a:latin typeface="+mj-lt"/>
          <a:ea typeface="+mj-ea"/>
          <a:cs typeface="+mj-cs"/>
        </a:defRPr>
      </a:lvl1pPr>
      <a:lvl2pPr algn="l" rtl="0" eaLnBrk="1" fontAlgn="base" hangingPunct="1">
        <a:lnSpc>
          <a:spcPct val="80000"/>
        </a:lnSpc>
        <a:spcBef>
          <a:spcPct val="0"/>
        </a:spcBef>
        <a:spcAft>
          <a:spcPct val="0"/>
        </a:spcAft>
        <a:defRPr sz="3600">
          <a:solidFill>
            <a:schemeClr val="tx2"/>
          </a:solidFill>
          <a:latin typeface="Arial Black" pitchFamily="34" charset="0"/>
        </a:defRPr>
      </a:lvl2pPr>
      <a:lvl3pPr algn="l" rtl="0" eaLnBrk="1" fontAlgn="base" hangingPunct="1">
        <a:lnSpc>
          <a:spcPct val="80000"/>
        </a:lnSpc>
        <a:spcBef>
          <a:spcPct val="0"/>
        </a:spcBef>
        <a:spcAft>
          <a:spcPct val="0"/>
        </a:spcAft>
        <a:defRPr sz="3600">
          <a:solidFill>
            <a:schemeClr val="tx2"/>
          </a:solidFill>
          <a:latin typeface="Arial Black" pitchFamily="34" charset="0"/>
        </a:defRPr>
      </a:lvl3pPr>
      <a:lvl4pPr algn="l" rtl="0" eaLnBrk="1" fontAlgn="base" hangingPunct="1">
        <a:lnSpc>
          <a:spcPct val="80000"/>
        </a:lnSpc>
        <a:spcBef>
          <a:spcPct val="0"/>
        </a:spcBef>
        <a:spcAft>
          <a:spcPct val="0"/>
        </a:spcAft>
        <a:defRPr sz="3600">
          <a:solidFill>
            <a:schemeClr val="tx2"/>
          </a:solidFill>
          <a:latin typeface="Arial Black" pitchFamily="34" charset="0"/>
        </a:defRPr>
      </a:lvl4pPr>
      <a:lvl5pPr algn="l" rtl="0" eaLnBrk="1" fontAlgn="base" hangingPunct="1">
        <a:lnSpc>
          <a:spcPct val="80000"/>
        </a:lnSpc>
        <a:spcBef>
          <a:spcPct val="0"/>
        </a:spcBef>
        <a:spcAft>
          <a:spcPct val="0"/>
        </a:spcAft>
        <a:defRPr sz="3600">
          <a:solidFill>
            <a:schemeClr val="tx2"/>
          </a:solidFill>
          <a:latin typeface="Arial Black" pitchFamily="34" charset="0"/>
        </a:defRPr>
      </a:lvl5pPr>
      <a:lvl6pPr marL="457200" algn="l" rtl="0" eaLnBrk="1" fontAlgn="base" hangingPunct="1">
        <a:lnSpc>
          <a:spcPct val="80000"/>
        </a:lnSpc>
        <a:spcBef>
          <a:spcPct val="0"/>
        </a:spcBef>
        <a:spcAft>
          <a:spcPct val="0"/>
        </a:spcAft>
        <a:defRPr sz="3600">
          <a:solidFill>
            <a:schemeClr val="tx2"/>
          </a:solidFill>
          <a:latin typeface="Arial Black" pitchFamily="34" charset="0"/>
        </a:defRPr>
      </a:lvl6pPr>
      <a:lvl7pPr marL="914400" algn="l" rtl="0" eaLnBrk="1" fontAlgn="base" hangingPunct="1">
        <a:lnSpc>
          <a:spcPct val="80000"/>
        </a:lnSpc>
        <a:spcBef>
          <a:spcPct val="0"/>
        </a:spcBef>
        <a:spcAft>
          <a:spcPct val="0"/>
        </a:spcAft>
        <a:defRPr sz="3600">
          <a:solidFill>
            <a:schemeClr val="tx2"/>
          </a:solidFill>
          <a:latin typeface="Arial Black" pitchFamily="34" charset="0"/>
        </a:defRPr>
      </a:lvl7pPr>
      <a:lvl8pPr marL="1371600" algn="l" rtl="0" eaLnBrk="1" fontAlgn="base" hangingPunct="1">
        <a:lnSpc>
          <a:spcPct val="80000"/>
        </a:lnSpc>
        <a:spcBef>
          <a:spcPct val="0"/>
        </a:spcBef>
        <a:spcAft>
          <a:spcPct val="0"/>
        </a:spcAft>
        <a:defRPr sz="3600">
          <a:solidFill>
            <a:schemeClr val="tx2"/>
          </a:solidFill>
          <a:latin typeface="Arial Black" pitchFamily="34" charset="0"/>
        </a:defRPr>
      </a:lvl8pPr>
      <a:lvl9pPr marL="1828800" algn="l" rtl="0" eaLnBrk="1" fontAlgn="base" hangingPunct="1">
        <a:lnSpc>
          <a:spcPct val="80000"/>
        </a:lnSpc>
        <a:spcBef>
          <a:spcPct val="0"/>
        </a:spcBef>
        <a:spcAft>
          <a:spcPct val="0"/>
        </a:spcAft>
        <a:defRPr sz="3600">
          <a:solidFill>
            <a:schemeClr val="tx2"/>
          </a:solidFill>
          <a:latin typeface="Arial Black"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33400" y="533400"/>
            <a:ext cx="7620000" cy="685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CA" smtClean="0"/>
          </a:p>
        </p:txBody>
      </p:sp>
      <p:sp>
        <p:nvSpPr>
          <p:cNvPr id="1028" name="Rectangle 4"/>
          <p:cNvSpPr>
            <a:spLocks noGrp="1" noChangeArrowheads="1"/>
          </p:cNvSpPr>
          <p:nvPr>
            <p:ph type="dt" sz="half" idx="2"/>
          </p:nvPr>
        </p:nvSpPr>
        <p:spPr bwMode="auto">
          <a:xfrm>
            <a:off x="2133600" y="64008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vl1pPr>
          </a:lstStyle>
          <a:p>
            <a:endParaRPr kumimoji="0" lang="en-CA">
              <a:solidFill>
                <a:srgbClr val="000000"/>
              </a:solidFill>
              <a:latin typeface="Arial" charset="0"/>
              <a:ea typeface="+mn-ea"/>
              <a:cs typeface="+mn-cs"/>
            </a:endParaRPr>
          </a:p>
        </p:txBody>
      </p:sp>
      <p:sp>
        <p:nvSpPr>
          <p:cNvPr id="1029" name="Rectangle 5"/>
          <p:cNvSpPr>
            <a:spLocks noGrp="1" noChangeArrowheads="1"/>
          </p:cNvSpPr>
          <p:nvPr>
            <p:ph type="ftr" sz="quarter" idx="3"/>
          </p:nvPr>
        </p:nvSpPr>
        <p:spPr bwMode="auto">
          <a:xfrm>
            <a:off x="3657600" y="64008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vl1pPr>
          </a:lstStyle>
          <a:p>
            <a:endParaRPr kumimoji="0" lang="en-CA">
              <a:solidFill>
                <a:srgbClr val="000000"/>
              </a:solidFill>
              <a:latin typeface="Arial" charset="0"/>
              <a:ea typeface="+mn-ea"/>
              <a:cs typeface="+mn-cs"/>
            </a:endParaRPr>
          </a:p>
        </p:txBody>
      </p:sp>
      <p:sp>
        <p:nvSpPr>
          <p:cNvPr id="1030" name="Rectangle 6"/>
          <p:cNvSpPr>
            <a:spLocks noGrp="1" noChangeArrowheads="1"/>
          </p:cNvSpPr>
          <p:nvPr>
            <p:ph type="sldNum" sz="quarter" idx="4"/>
          </p:nvPr>
        </p:nvSpPr>
        <p:spPr bwMode="auto">
          <a:xfrm>
            <a:off x="6858000" y="64008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vl1pPr>
          </a:lstStyle>
          <a:p>
            <a:fld id="{1642FF73-D08A-46E3-BF25-D9C6771B86AF}" type="slidenum">
              <a:rPr kumimoji="0" lang="en-CA">
                <a:solidFill>
                  <a:srgbClr val="000000"/>
                </a:solidFill>
                <a:latin typeface="Arial" charset="0"/>
                <a:ea typeface="+mn-ea"/>
                <a:cs typeface="+mn-cs"/>
              </a:rPr>
              <a:pPr/>
              <a:t>‹#›</a:t>
            </a:fld>
            <a:endParaRPr kumimoji="0" lang="en-CA">
              <a:solidFill>
                <a:srgbClr val="000000"/>
              </a:solidFill>
              <a:latin typeface="Arial" charset="0"/>
              <a:ea typeface="+mn-ea"/>
              <a:cs typeface="+mn-cs"/>
            </a:endParaRPr>
          </a:p>
        </p:txBody>
      </p:sp>
      <p:grpSp>
        <p:nvGrpSpPr>
          <p:cNvPr id="2" name="Group 6"/>
          <p:cNvGrpSpPr/>
          <p:nvPr userDrawn="1"/>
        </p:nvGrpSpPr>
        <p:grpSpPr>
          <a:xfrm>
            <a:off x="6475956" y="3895595"/>
            <a:ext cx="2630466" cy="1966586"/>
            <a:chOff x="6475956" y="3895595"/>
            <a:chExt cx="2630466" cy="1966586"/>
          </a:xfrm>
        </p:grpSpPr>
        <p:sp>
          <p:nvSpPr>
            <p:cNvPr id="8" name="Freeform 7"/>
            <p:cNvSpPr/>
            <p:nvPr userDrawn="1"/>
          </p:nvSpPr>
          <p:spPr bwMode="auto">
            <a:xfrm>
              <a:off x="6475956" y="3895595"/>
              <a:ext cx="2630466" cy="1966586"/>
            </a:xfrm>
            <a:custGeom>
              <a:avLst/>
              <a:gdLst>
                <a:gd name="connsiteX0" fmla="*/ 0 w 2630466"/>
                <a:gd name="connsiteY0" fmla="*/ 1490597 h 1966586"/>
                <a:gd name="connsiteX1" fmla="*/ 425885 w 2630466"/>
                <a:gd name="connsiteY1" fmla="*/ 0 h 1966586"/>
                <a:gd name="connsiteX2" fmla="*/ 2630466 w 2630466"/>
                <a:gd name="connsiteY2" fmla="*/ 350728 h 1966586"/>
                <a:gd name="connsiteX3" fmla="*/ 2204581 w 2630466"/>
                <a:gd name="connsiteY3" fmla="*/ 1966586 h 1966586"/>
                <a:gd name="connsiteX4" fmla="*/ 0 w 2630466"/>
                <a:gd name="connsiteY4" fmla="*/ 1490597 h 196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0466" h="1966586">
                  <a:moveTo>
                    <a:pt x="0" y="1490597"/>
                  </a:moveTo>
                  <a:lnTo>
                    <a:pt x="425885" y="0"/>
                  </a:lnTo>
                  <a:lnTo>
                    <a:pt x="2630466" y="350728"/>
                  </a:lnTo>
                  <a:lnTo>
                    <a:pt x="2204581" y="1966586"/>
                  </a:lnTo>
                  <a:lnTo>
                    <a:pt x="0" y="1490597"/>
                  </a:lnTo>
                  <a:close/>
                </a:path>
              </a:pathLst>
            </a:cu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eaLnBrk="0" hangingPunct="0"/>
              <a:endParaRPr kumimoji="0" lang="en-CA" smtClean="0">
                <a:solidFill>
                  <a:srgbClr val="000000"/>
                </a:solidFill>
              </a:endParaRPr>
            </a:p>
          </p:txBody>
        </p:sp>
        <p:pic>
          <p:nvPicPr>
            <p:cNvPr id="9" name="Picture 13"/>
            <p:cNvPicPr>
              <a:picLocks noChangeArrowheads="1"/>
            </p:cNvPicPr>
            <p:nvPr userDrawn="1"/>
          </p:nvPicPr>
          <p:blipFill>
            <a:blip r:embed="rId4" cstate="print"/>
            <a:srcRect/>
            <a:stretch>
              <a:fillRect/>
            </a:stretch>
          </p:blipFill>
          <p:spPr bwMode="auto">
            <a:xfrm rot="402787">
              <a:off x="6568647" y="4132983"/>
              <a:ext cx="2342673" cy="1297733"/>
            </a:xfrm>
            <a:prstGeom prst="rect">
              <a:avLst/>
            </a:prstGeom>
            <a:noFill/>
            <a:ln w="9525" cap="flat">
              <a:noFill/>
              <a:miter lim="800000"/>
              <a:headEnd/>
              <a:tailEnd/>
            </a:ln>
            <a:effectLst>
              <a:outerShdw blurRad="50800" dist="38100" dir="2700000" algn="tl" rotWithShape="0">
                <a:prstClr val="black">
                  <a:alpha val="40000"/>
                </a:prstClr>
              </a:outerShdw>
            </a:effectLst>
            <a:scene3d>
              <a:camera prst="perspectiveHeroicExtremeLeftFacing"/>
              <a:lightRig rig="threePt" dir="t"/>
            </a:scene3d>
          </p:spPr>
        </p:pic>
      </p:grpSp>
      <p:sp>
        <p:nvSpPr>
          <p:cNvPr id="1027" name="Rectangle 3"/>
          <p:cNvSpPr>
            <a:spLocks noGrp="1" noChangeArrowheads="1"/>
          </p:cNvSpPr>
          <p:nvPr>
            <p:ph type="body" idx="1"/>
          </p:nvPr>
        </p:nvSpPr>
        <p:spPr bwMode="auto">
          <a:xfrm>
            <a:off x="381000" y="1295400"/>
            <a:ext cx="7772400" cy="5029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smtClean="0"/>
          </a:p>
        </p:txBody>
      </p:sp>
    </p:spTree>
  </p:cSld>
  <p:clrMap bg1="lt1" tx1="dk1" bg2="lt2" tx2="dk2" accent1="accent1" accent2="accent2" accent3="accent3" accent4="accent4" accent5="accent5" accent6="accent6" hlink="hlink" folHlink="folHlink"/>
  <p:sldLayoutIdLst>
    <p:sldLayoutId id="2147483768" r:id="rId1"/>
  </p:sldLayoutIdLst>
  <p:txStyles>
    <p:titleStyle>
      <a:lvl1pPr algn="l" rtl="0" eaLnBrk="1" fontAlgn="base" hangingPunct="1">
        <a:lnSpc>
          <a:spcPct val="80000"/>
        </a:lnSpc>
        <a:spcBef>
          <a:spcPct val="0"/>
        </a:spcBef>
        <a:spcAft>
          <a:spcPct val="0"/>
        </a:spcAft>
        <a:defRPr sz="3600">
          <a:solidFill>
            <a:schemeClr val="tx2"/>
          </a:solidFill>
          <a:latin typeface="+mj-lt"/>
          <a:ea typeface="+mj-ea"/>
          <a:cs typeface="+mj-cs"/>
        </a:defRPr>
      </a:lvl1pPr>
      <a:lvl2pPr algn="l" rtl="0" eaLnBrk="1" fontAlgn="base" hangingPunct="1">
        <a:lnSpc>
          <a:spcPct val="80000"/>
        </a:lnSpc>
        <a:spcBef>
          <a:spcPct val="0"/>
        </a:spcBef>
        <a:spcAft>
          <a:spcPct val="0"/>
        </a:spcAft>
        <a:defRPr sz="3600">
          <a:solidFill>
            <a:schemeClr val="tx2"/>
          </a:solidFill>
          <a:latin typeface="Arial Black" pitchFamily="34" charset="0"/>
        </a:defRPr>
      </a:lvl2pPr>
      <a:lvl3pPr algn="l" rtl="0" eaLnBrk="1" fontAlgn="base" hangingPunct="1">
        <a:lnSpc>
          <a:spcPct val="80000"/>
        </a:lnSpc>
        <a:spcBef>
          <a:spcPct val="0"/>
        </a:spcBef>
        <a:spcAft>
          <a:spcPct val="0"/>
        </a:spcAft>
        <a:defRPr sz="3600">
          <a:solidFill>
            <a:schemeClr val="tx2"/>
          </a:solidFill>
          <a:latin typeface="Arial Black" pitchFamily="34" charset="0"/>
        </a:defRPr>
      </a:lvl3pPr>
      <a:lvl4pPr algn="l" rtl="0" eaLnBrk="1" fontAlgn="base" hangingPunct="1">
        <a:lnSpc>
          <a:spcPct val="80000"/>
        </a:lnSpc>
        <a:spcBef>
          <a:spcPct val="0"/>
        </a:spcBef>
        <a:spcAft>
          <a:spcPct val="0"/>
        </a:spcAft>
        <a:defRPr sz="3600">
          <a:solidFill>
            <a:schemeClr val="tx2"/>
          </a:solidFill>
          <a:latin typeface="Arial Black" pitchFamily="34" charset="0"/>
        </a:defRPr>
      </a:lvl4pPr>
      <a:lvl5pPr algn="l" rtl="0" eaLnBrk="1" fontAlgn="base" hangingPunct="1">
        <a:lnSpc>
          <a:spcPct val="80000"/>
        </a:lnSpc>
        <a:spcBef>
          <a:spcPct val="0"/>
        </a:spcBef>
        <a:spcAft>
          <a:spcPct val="0"/>
        </a:spcAft>
        <a:defRPr sz="3600">
          <a:solidFill>
            <a:schemeClr val="tx2"/>
          </a:solidFill>
          <a:latin typeface="Arial Black" pitchFamily="34" charset="0"/>
        </a:defRPr>
      </a:lvl5pPr>
      <a:lvl6pPr marL="457200" algn="l" rtl="0" eaLnBrk="1" fontAlgn="base" hangingPunct="1">
        <a:lnSpc>
          <a:spcPct val="80000"/>
        </a:lnSpc>
        <a:spcBef>
          <a:spcPct val="0"/>
        </a:spcBef>
        <a:spcAft>
          <a:spcPct val="0"/>
        </a:spcAft>
        <a:defRPr sz="3600">
          <a:solidFill>
            <a:schemeClr val="tx2"/>
          </a:solidFill>
          <a:latin typeface="Arial Black" pitchFamily="34" charset="0"/>
        </a:defRPr>
      </a:lvl6pPr>
      <a:lvl7pPr marL="914400" algn="l" rtl="0" eaLnBrk="1" fontAlgn="base" hangingPunct="1">
        <a:lnSpc>
          <a:spcPct val="80000"/>
        </a:lnSpc>
        <a:spcBef>
          <a:spcPct val="0"/>
        </a:spcBef>
        <a:spcAft>
          <a:spcPct val="0"/>
        </a:spcAft>
        <a:defRPr sz="3600">
          <a:solidFill>
            <a:schemeClr val="tx2"/>
          </a:solidFill>
          <a:latin typeface="Arial Black" pitchFamily="34" charset="0"/>
        </a:defRPr>
      </a:lvl7pPr>
      <a:lvl8pPr marL="1371600" algn="l" rtl="0" eaLnBrk="1" fontAlgn="base" hangingPunct="1">
        <a:lnSpc>
          <a:spcPct val="80000"/>
        </a:lnSpc>
        <a:spcBef>
          <a:spcPct val="0"/>
        </a:spcBef>
        <a:spcAft>
          <a:spcPct val="0"/>
        </a:spcAft>
        <a:defRPr sz="3600">
          <a:solidFill>
            <a:schemeClr val="tx2"/>
          </a:solidFill>
          <a:latin typeface="Arial Black" pitchFamily="34" charset="0"/>
        </a:defRPr>
      </a:lvl8pPr>
      <a:lvl9pPr marL="1828800" algn="l" rtl="0" eaLnBrk="1" fontAlgn="base" hangingPunct="1">
        <a:lnSpc>
          <a:spcPct val="80000"/>
        </a:lnSpc>
        <a:spcBef>
          <a:spcPct val="0"/>
        </a:spcBef>
        <a:spcAft>
          <a:spcPct val="0"/>
        </a:spcAft>
        <a:defRPr sz="3600">
          <a:solidFill>
            <a:schemeClr val="tx2"/>
          </a:solidFill>
          <a:latin typeface="Arial Black"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9" descr="2008ppt.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274638"/>
            <a:ext cx="8229600" cy="7254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CA" smtClean="0"/>
          </a:p>
        </p:txBody>
      </p:sp>
      <p:sp>
        <p:nvSpPr>
          <p:cNvPr id="1028" name="Text Placeholder 2"/>
          <p:cNvSpPr>
            <a:spLocks noGrp="1"/>
          </p:cNvSpPr>
          <p:nvPr>
            <p:ph type="body" idx="1"/>
          </p:nvPr>
        </p:nvSpPr>
        <p:spPr bwMode="auto">
          <a:xfrm>
            <a:off x="457200" y="1071563"/>
            <a:ext cx="8229600" cy="52863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pitchFamily="34" charset="0"/>
              </a:defRPr>
            </a:lvl1pPr>
          </a:lstStyle>
          <a:p>
            <a:pPr>
              <a:defRPr/>
            </a:pPr>
            <a:fld id="{9BF22D8A-5C71-4DE5-B7C5-CCC6369836C5}" type="datetimeFigureOut">
              <a:rPr kumimoji="0" lang="en-US">
                <a:ea typeface="+mn-ea"/>
                <a:cs typeface="Arial" charset="0"/>
              </a:rPr>
              <a:pPr>
                <a:defRPr/>
              </a:pPr>
              <a:t>2/20/2011</a:t>
            </a:fld>
            <a:endParaRPr kumimoji="0" lang="en-CA">
              <a:ea typeface="+mn-ea"/>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latin typeface="Calibri" pitchFamily="34" charset="0"/>
              </a:defRPr>
            </a:lvl1pPr>
          </a:lstStyle>
          <a:p>
            <a:pPr>
              <a:defRPr/>
            </a:pPr>
            <a:endParaRPr kumimoji="0" lang="en-CA">
              <a:ea typeface="+mn-ea"/>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pitchFamily="34" charset="0"/>
              </a:defRPr>
            </a:lvl1pPr>
          </a:lstStyle>
          <a:p>
            <a:pPr>
              <a:defRPr/>
            </a:pPr>
            <a:fld id="{03D3965F-F17C-43EB-8DAE-E2E9578200FD}" type="slidenum">
              <a:rPr kumimoji="0" lang="en-CA">
                <a:ea typeface="+mn-ea"/>
                <a:cs typeface="Arial" charset="0"/>
              </a:rPr>
              <a:pPr>
                <a:defRPr/>
              </a:pPr>
              <a:t>‹#›</a:t>
            </a:fld>
            <a:endParaRPr kumimoji="0" lang="en-CA">
              <a:ea typeface="+mn-ea"/>
              <a:cs typeface="Arial" charset="0"/>
            </a:endParaRPr>
          </a:p>
        </p:txBody>
      </p:sp>
    </p:spTree>
  </p:cSld>
  <p:clrMap bg1="lt1" tx1="dk1" bg2="lt2" tx2="dk2" accent1="accent1" accent2="accent2" accent3="accent3" accent4="accent4" accent5="accent5" accent6="accent6" hlink="hlink" folHlink="folHlink"/>
  <p:sldLayoutIdLst>
    <p:sldLayoutId id="2147483770" r:id="rId1"/>
  </p:sldLayoutIdLst>
  <p:txStyles>
    <p:titleStyle>
      <a:lvl1pPr algn="l" rtl="0" eaLnBrk="0" fontAlgn="base" hangingPunct="0">
        <a:spcBef>
          <a:spcPct val="0"/>
        </a:spcBef>
        <a:spcAft>
          <a:spcPct val="0"/>
        </a:spcAft>
        <a:defRPr lang="en-CA" sz="3600" b="1" kern="1200" dirty="0">
          <a:solidFill>
            <a:srgbClr val="17375E"/>
          </a:solidFill>
          <a:latin typeface="Helvetica" pitchFamily="34" charset="0"/>
          <a:ea typeface="+mj-ea"/>
          <a:cs typeface="+mj-cs"/>
        </a:defRPr>
      </a:lvl1pPr>
      <a:lvl2pPr algn="l" rtl="0" eaLnBrk="0" fontAlgn="base" hangingPunct="0">
        <a:spcBef>
          <a:spcPct val="0"/>
        </a:spcBef>
        <a:spcAft>
          <a:spcPct val="0"/>
        </a:spcAft>
        <a:defRPr sz="3600" b="1">
          <a:solidFill>
            <a:srgbClr val="17375E"/>
          </a:solidFill>
          <a:latin typeface="Helvetica" pitchFamily="34" charset="0"/>
        </a:defRPr>
      </a:lvl2pPr>
      <a:lvl3pPr algn="l" rtl="0" eaLnBrk="0" fontAlgn="base" hangingPunct="0">
        <a:spcBef>
          <a:spcPct val="0"/>
        </a:spcBef>
        <a:spcAft>
          <a:spcPct val="0"/>
        </a:spcAft>
        <a:defRPr sz="3600" b="1">
          <a:solidFill>
            <a:srgbClr val="17375E"/>
          </a:solidFill>
          <a:latin typeface="Helvetica" pitchFamily="34" charset="0"/>
        </a:defRPr>
      </a:lvl3pPr>
      <a:lvl4pPr algn="l" rtl="0" eaLnBrk="0" fontAlgn="base" hangingPunct="0">
        <a:spcBef>
          <a:spcPct val="0"/>
        </a:spcBef>
        <a:spcAft>
          <a:spcPct val="0"/>
        </a:spcAft>
        <a:defRPr sz="3600" b="1">
          <a:solidFill>
            <a:srgbClr val="17375E"/>
          </a:solidFill>
          <a:latin typeface="Helvetica" pitchFamily="34" charset="0"/>
        </a:defRPr>
      </a:lvl4pPr>
      <a:lvl5pPr algn="l" rtl="0" eaLnBrk="0" fontAlgn="base" hangingPunct="0">
        <a:spcBef>
          <a:spcPct val="0"/>
        </a:spcBef>
        <a:spcAft>
          <a:spcPct val="0"/>
        </a:spcAft>
        <a:defRPr sz="3600" b="1">
          <a:solidFill>
            <a:srgbClr val="17375E"/>
          </a:solidFill>
          <a:latin typeface="Helvetica" pitchFamily="34" charset="0"/>
        </a:defRPr>
      </a:lvl5pPr>
      <a:lvl6pPr marL="457200" algn="l" rtl="0" fontAlgn="base">
        <a:spcBef>
          <a:spcPct val="0"/>
        </a:spcBef>
        <a:spcAft>
          <a:spcPct val="0"/>
        </a:spcAft>
        <a:defRPr sz="3600" b="1">
          <a:solidFill>
            <a:schemeClr val="tx1"/>
          </a:solidFill>
          <a:latin typeface="Helvetica" pitchFamily="34" charset="0"/>
        </a:defRPr>
      </a:lvl6pPr>
      <a:lvl7pPr marL="914400" algn="l" rtl="0" fontAlgn="base">
        <a:spcBef>
          <a:spcPct val="0"/>
        </a:spcBef>
        <a:spcAft>
          <a:spcPct val="0"/>
        </a:spcAft>
        <a:defRPr sz="3600" b="1">
          <a:solidFill>
            <a:schemeClr val="tx1"/>
          </a:solidFill>
          <a:latin typeface="Helvetica" pitchFamily="34" charset="0"/>
        </a:defRPr>
      </a:lvl7pPr>
      <a:lvl8pPr marL="1371600" algn="l" rtl="0" fontAlgn="base">
        <a:spcBef>
          <a:spcPct val="0"/>
        </a:spcBef>
        <a:spcAft>
          <a:spcPct val="0"/>
        </a:spcAft>
        <a:defRPr sz="3600" b="1">
          <a:solidFill>
            <a:schemeClr val="tx1"/>
          </a:solidFill>
          <a:latin typeface="Helvetica" pitchFamily="34" charset="0"/>
        </a:defRPr>
      </a:lvl8pPr>
      <a:lvl9pPr marL="1828800" algn="l" rtl="0" fontAlgn="base">
        <a:spcBef>
          <a:spcPct val="0"/>
        </a:spcBef>
        <a:spcAft>
          <a:spcPct val="0"/>
        </a:spcAft>
        <a:defRPr sz="3600" b="1">
          <a:solidFill>
            <a:schemeClr val="tx1"/>
          </a:solidFill>
          <a:latin typeface="Helvetica"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Helvetica" pitchFamily="34" charset="0"/>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Helvetica" pitchFamily="34" charset="0"/>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Helvetica" pitchFamily="34" charset="0"/>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Helvetica" pitchFamily="34" charset="0"/>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Helvetic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9" descr="2008ppt.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274638"/>
            <a:ext cx="8229600" cy="7254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CA" smtClean="0"/>
          </a:p>
        </p:txBody>
      </p:sp>
      <p:sp>
        <p:nvSpPr>
          <p:cNvPr id="1028" name="Text Placeholder 2"/>
          <p:cNvSpPr>
            <a:spLocks noGrp="1"/>
          </p:cNvSpPr>
          <p:nvPr>
            <p:ph type="body" idx="1"/>
          </p:nvPr>
        </p:nvSpPr>
        <p:spPr bwMode="auto">
          <a:xfrm>
            <a:off x="457200" y="1071563"/>
            <a:ext cx="8229600" cy="52863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pitchFamily="34" charset="0"/>
              </a:defRPr>
            </a:lvl1pPr>
          </a:lstStyle>
          <a:p>
            <a:pPr>
              <a:defRPr/>
            </a:pPr>
            <a:fld id="{9BF22D8A-5C71-4DE5-B7C5-CCC6369836C5}" type="datetimeFigureOut">
              <a:rPr kumimoji="0" lang="en-US">
                <a:ea typeface="+mn-ea"/>
                <a:cs typeface="Arial" charset="0"/>
              </a:rPr>
              <a:pPr>
                <a:defRPr/>
              </a:pPr>
              <a:t>2/20/2011</a:t>
            </a:fld>
            <a:endParaRPr kumimoji="0" lang="en-CA">
              <a:ea typeface="+mn-ea"/>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latin typeface="Calibri" pitchFamily="34" charset="0"/>
              </a:defRPr>
            </a:lvl1pPr>
          </a:lstStyle>
          <a:p>
            <a:pPr>
              <a:defRPr/>
            </a:pPr>
            <a:endParaRPr kumimoji="0" lang="en-CA">
              <a:ea typeface="+mn-ea"/>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pitchFamily="34" charset="0"/>
              </a:defRPr>
            </a:lvl1pPr>
          </a:lstStyle>
          <a:p>
            <a:pPr>
              <a:defRPr/>
            </a:pPr>
            <a:fld id="{03D3965F-F17C-43EB-8DAE-E2E9578200FD}" type="slidenum">
              <a:rPr kumimoji="0" lang="en-CA">
                <a:ea typeface="+mn-ea"/>
                <a:cs typeface="Arial" charset="0"/>
              </a:rPr>
              <a:pPr>
                <a:defRPr/>
              </a:pPr>
              <a:t>‹#›</a:t>
            </a:fld>
            <a:endParaRPr kumimoji="0" lang="en-CA">
              <a:ea typeface="+mn-ea"/>
              <a:cs typeface="Arial" charset="0"/>
            </a:endParaRPr>
          </a:p>
        </p:txBody>
      </p:sp>
    </p:spTree>
  </p:cSld>
  <p:clrMap bg1="lt1" tx1="dk1" bg2="lt2" tx2="dk2" accent1="accent1" accent2="accent2" accent3="accent3" accent4="accent4" accent5="accent5" accent6="accent6" hlink="hlink" folHlink="folHlink"/>
  <p:sldLayoutIdLst>
    <p:sldLayoutId id="2147483772" r:id="rId1"/>
  </p:sldLayoutIdLst>
  <p:txStyles>
    <p:titleStyle>
      <a:lvl1pPr algn="l" rtl="0" eaLnBrk="0" fontAlgn="base" hangingPunct="0">
        <a:spcBef>
          <a:spcPct val="0"/>
        </a:spcBef>
        <a:spcAft>
          <a:spcPct val="0"/>
        </a:spcAft>
        <a:defRPr lang="en-CA" sz="3600" b="1" kern="1200" dirty="0">
          <a:solidFill>
            <a:srgbClr val="17375E"/>
          </a:solidFill>
          <a:latin typeface="Helvetica" pitchFamily="34" charset="0"/>
          <a:ea typeface="+mj-ea"/>
          <a:cs typeface="+mj-cs"/>
        </a:defRPr>
      </a:lvl1pPr>
      <a:lvl2pPr algn="l" rtl="0" eaLnBrk="0" fontAlgn="base" hangingPunct="0">
        <a:spcBef>
          <a:spcPct val="0"/>
        </a:spcBef>
        <a:spcAft>
          <a:spcPct val="0"/>
        </a:spcAft>
        <a:defRPr sz="3600" b="1">
          <a:solidFill>
            <a:srgbClr val="17375E"/>
          </a:solidFill>
          <a:latin typeface="Helvetica" pitchFamily="34" charset="0"/>
        </a:defRPr>
      </a:lvl2pPr>
      <a:lvl3pPr algn="l" rtl="0" eaLnBrk="0" fontAlgn="base" hangingPunct="0">
        <a:spcBef>
          <a:spcPct val="0"/>
        </a:spcBef>
        <a:spcAft>
          <a:spcPct val="0"/>
        </a:spcAft>
        <a:defRPr sz="3600" b="1">
          <a:solidFill>
            <a:srgbClr val="17375E"/>
          </a:solidFill>
          <a:latin typeface="Helvetica" pitchFamily="34" charset="0"/>
        </a:defRPr>
      </a:lvl3pPr>
      <a:lvl4pPr algn="l" rtl="0" eaLnBrk="0" fontAlgn="base" hangingPunct="0">
        <a:spcBef>
          <a:spcPct val="0"/>
        </a:spcBef>
        <a:spcAft>
          <a:spcPct val="0"/>
        </a:spcAft>
        <a:defRPr sz="3600" b="1">
          <a:solidFill>
            <a:srgbClr val="17375E"/>
          </a:solidFill>
          <a:latin typeface="Helvetica" pitchFamily="34" charset="0"/>
        </a:defRPr>
      </a:lvl4pPr>
      <a:lvl5pPr algn="l" rtl="0" eaLnBrk="0" fontAlgn="base" hangingPunct="0">
        <a:spcBef>
          <a:spcPct val="0"/>
        </a:spcBef>
        <a:spcAft>
          <a:spcPct val="0"/>
        </a:spcAft>
        <a:defRPr sz="3600" b="1">
          <a:solidFill>
            <a:srgbClr val="17375E"/>
          </a:solidFill>
          <a:latin typeface="Helvetica" pitchFamily="34" charset="0"/>
        </a:defRPr>
      </a:lvl5pPr>
      <a:lvl6pPr marL="457200" algn="l" rtl="0" fontAlgn="base">
        <a:spcBef>
          <a:spcPct val="0"/>
        </a:spcBef>
        <a:spcAft>
          <a:spcPct val="0"/>
        </a:spcAft>
        <a:defRPr sz="3600" b="1">
          <a:solidFill>
            <a:schemeClr val="tx1"/>
          </a:solidFill>
          <a:latin typeface="Helvetica" pitchFamily="34" charset="0"/>
        </a:defRPr>
      </a:lvl6pPr>
      <a:lvl7pPr marL="914400" algn="l" rtl="0" fontAlgn="base">
        <a:spcBef>
          <a:spcPct val="0"/>
        </a:spcBef>
        <a:spcAft>
          <a:spcPct val="0"/>
        </a:spcAft>
        <a:defRPr sz="3600" b="1">
          <a:solidFill>
            <a:schemeClr val="tx1"/>
          </a:solidFill>
          <a:latin typeface="Helvetica" pitchFamily="34" charset="0"/>
        </a:defRPr>
      </a:lvl7pPr>
      <a:lvl8pPr marL="1371600" algn="l" rtl="0" fontAlgn="base">
        <a:spcBef>
          <a:spcPct val="0"/>
        </a:spcBef>
        <a:spcAft>
          <a:spcPct val="0"/>
        </a:spcAft>
        <a:defRPr sz="3600" b="1">
          <a:solidFill>
            <a:schemeClr val="tx1"/>
          </a:solidFill>
          <a:latin typeface="Helvetica" pitchFamily="34" charset="0"/>
        </a:defRPr>
      </a:lvl8pPr>
      <a:lvl9pPr marL="1828800" algn="l" rtl="0" fontAlgn="base">
        <a:spcBef>
          <a:spcPct val="0"/>
        </a:spcBef>
        <a:spcAft>
          <a:spcPct val="0"/>
        </a:spcAft>
        <a:defRPr sz="3600" b="1">
          <a:solidFill>
            <a:schemeClr val="tx1"/>
          </a:solidFill>
          <a:latin typeface="Helvetica"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Helvetica" pitchFamily="34" charset="0"/>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Helvetica" pitchFamily="34" charset="0"/>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Helvetica" pitchFamily="34" charset="0"/>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Helvetica" pitchFamily="34" charset="0"/>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Helvetic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24.xml"/><Relationship Id="rId1" Type="http://schemas.openxmlformats.org/officeDocument/2006/relationships/slideLayout" Target="../slideLayouts/slideLayout36.xml"/><Relationship Id="rId5" Type="http://schemas.openxmlformats.org/officeDocument/2006/relationships/image" Target="../media/image133.png"/><Relationship Id="rId4" Type="http://schemas.openxmlformats.org/officeDocument/2006/relationships/image" Target="../media/image132.pn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6.xml"/></Relationships>
</file>

<file path=ppt/slides/_rels/slide10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5.png"/><Relationship Id="rId1" Type="http://schemas.openxmlformats.org/officeDocument/2006/relationships/slideLayout" Target="../slideLayouts/slideLayout17.xml"/><Relationship Id="rId4" Type="http://schemas.openxmlformats.org/officeDocument/2006/relationships/image" Target="../media/image135.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19.xml"/><Relationship Id="rId6" Type="http://schemas.openxmlformats.org/officeDocument/2006/relationships/image" Target="../media/image140.jpeg"/><Relationship Id="rId5" Type="http://schemas.openxmlformats.org/officeDocument/2006/relationships/image" Target="../media/image139.jpeg"/><Relationship Id="rId4" Type="http://schemas.openxmlformats.org/officeDocument/2006/relationships/image" Target="../media/image138.jpeg"/></Relationships>
</file>

<file path=ppt/slides/_rels/slide105.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20.xml"/><Relationship Id="rId5" Type="http://schemas.openxmlformats.org/officeDocument/2006/relationships/image" Target="../media/image144.jpeg"/><Relationship Id="rId4" Type="http://schemas.openxmlformats.org/officeDocument/2006/relationships/image" Target="../media/image143.jpeg"/></Relationships>
</file>

<file path=ppt/slides/_rels/slide10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1.xml"/><Relationship Id="rId4" Type="http://schemas.openxmlformats.org/officeDocument/2006/relationships/image" Target="../media/image147.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3.xml"/><Relationship Id="rId1" Type="http://schemas.openxmlformats.org/officeDocument/2006/relationships/vmlDrawing" Target="../drawings/vmlDrawing3.v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3.xml"/><Relationship Id="rId1" Type="http://schemas.openxmlformats.org/officeDocument/2006/relationships/vmlDrawing" Target="../drawings/vmlDrawing4.vml"/></Relationships>
</file>

<file path=ppt/slides/_rels/slide11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3.xml"/><Relationship Id="rId1" Type="http://schemas.openxmlformats.org/officeDocument/2006/relationships/vmlDrawing" Target="../drawings/vmlDrawing5.vml"/></Relationships>
</file>

<file path=ppt/slides/_rels/slide11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3.xml"/><Relationship Id="rId1" Type="http://schemas.openxmlformats.org/officeDocument/2006/relationships/vmlDrawing" Target="../drawings/vmlDrawing6.vml"/></Relationships>
</file>

<file path=ppt/slides/_rels/slide11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3.xml"/><Relationship Id="rId1" Type="http://schemas.openxmlformats.org/officeDocument/2006/relationships/vmlDrawing" Target="../drawings/vmlDrawing7.vml"/></Relationships>
</file>

<file path=ppt/slides/_rels/slide114.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3.xml"/><Relationship Id="rId1" Type="http://schemas.openxmlformats.org/officeDocument/2006/relationships/vmlDrawing" Target="../drawings/vmlDrawing8.vml"/></Relationships>
</file>

<file path=ppt/slides/_rels/slide115.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3.xml"/><Relationship Id="rId1" Type="http://schemas.openxmlformats.org/officeDocument/2006/relationships/vmlDrawing" Target="../drawings/vmlDrawing9.vml"/></Relationships>
</file>

<file path=ppt/slides/_rels/slide116.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3.xml"/><Relationship Id="rId1" Type="http://schemas.openxmlformats.org/officeDocument/2006/relationships/vmlDrawing" Target="../drawings/vmlDrawing10.vml"/></Relationships>
</file>

<file path=ppt/slides/_rels/slide117.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3.xml"/><Relationship Id="rId1" Type="http://schemas.openxmlformats.org/officeDocument/2006/relationships/vmlDrawing" Target="../drawings/vmlDrawing11.vml"/></Relationships>
</file>

<file path=ppt/slides/_rels/slide118.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3.xml"/><Relationship Id="rId1" Type="http://schemas.openxmlformats.org/officeDocument/2006/relationships/vmlDrawing" Target="../drawings/vmlDrawing12.vml"/></Relationships>
</file>

<file path=ppt/slides/_rels/slide119.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3.xml"/><Relationship Id="rId1" Type="http://schemas.openxmlformats.org/officeDocument/2006/relationships/vmlDrawing" Target="../drawings/vmlDrawing13.v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3.xml"/><Relationship Id="rId1" Type="http://schemas.openxmlformats.org/officeDocument/2006/relationships/vmlDrawing" Target="../drawings/vmlDrawing14.vml"/></Relationships>
</file>

<file path=ppt/slides/_rels/slide121.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3.xml"/><Relationship Id="rId1" Type="http://schemas.openxmlformats.org/officeDocument/2006/relationships/vmlDrawing" Target="../drawings/vmlDrawing15.v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6.xml"/><Relationship Id="rId5" Type="http://schemas.openxmlformats.org/officeDocument/2006/relationships/image" Target="../media/image164.png"/><Relationship Id="rId4" Type="http://schemas.openxmlformats.org/officeDocument/2006/relationships/image" Target="../media/image163.png"/></Relationships>
</file>

<file path=ppt/slides/_rels/slide127.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8" Type="http://schemas.openxmlformats.org/officeDocument/2006/relationships/image" Target="../media/image172.png"/><Relationship Id="rId3" Type="http://schemas.openxmlformats.org/officeDocument/2006/relationships/image" Target="../media/image167.jpeg"/><Relationship Id="rId7" Type="http://schemas.openxmlformats.org/officeDocument/2006/relationships/image" Target="../media/image171.png"/><Relationship Id="rId2" Type="http://schemas.openxmlformats.org/officeDocument/2006/relationships/image" Target="../media/image166.jpeg"/><Relationship Id="rId1" Type="http://schemas.openxmlformats.org/officeDocument/2006/relationships/slideLayout" Target="../slideLayouts/slideLayout5.xml"/><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image" Target="../media/image168.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26.png"/><Relationship Id="rId1" Type="http://schemas.openxmlformats.org/officeDocument/2006/relationships/slideLayout" Target="../slideLayouts/slideLayout3.xml"/><Relationship Id="rId4" Type="http://schemas.openxmlformats.org/officeDocument/2006/relationships/chart" Target="../charts/chart5.xml"/></Relationships>
</file>

<file path=ppt/slides/_rels/slide2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5.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image" Target="../media/image49.jpeg"/><Relationship Id="rId1" Type="http://schemas.openxmlformats.org/officeDocument/2006/relationships/slideLayout" Target="../slideLayouts/slideLayout5.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34.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1.png"/><Relationship Id="rId2" Type="http://schemas.openxmlformats.org/officeDocument/2006/relationships/image" Target="../media/image61.png"/><Relationship Id="rId1" Type="http://schemas.openxmlformats.org/officeDocument/2006/relationships/slideLayout" Target="../slideLayouts/slideLayout6.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5" Type="http://schemas.openxmlformats.org/officeDocument/2006/relationships/image" Target="../media/image7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 Id="rId14" Type="http://schemas.openxmlformats.org/officeDocument/2006/relationships/image" Target="../media/image73.png"/></Relationships>
</file>

<file path=ppt/slides/_rels/slide3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6.xml"/><Relationship Id="rId4" Type="http://schemas.openxmlformats.org/officeDocument/2006/relationships/image" Target="../media/image77.png"/></Relationships>
</file>

<file path=ppt/slides/_rels/slide3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3.xml"/><Relationship Id="rId4" Type="http://schemas.openxmlformats.org/officeDocument/2006/relationships/image" Target="../media/image8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5.xml"/><Relationship Id="rId4" Type="http://schemas.openxmlformats.org/officeDocument/2006/relationships/image" Target="../media/image8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slideLayout" Target="../slideLayouts/slideLayout11.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4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_rels/slide74.xml.rels><?xml version="1.0" encoding="UTF-8" standalone="yes"?>
<Relationships xmlns="http://schemas.openxmlformats.org/package/2006/relationships"><Relationship Id="rId3" Type="http://schemas.openxmlformats.org/officeDocument/2006/relationships/oleObject" Target="../embeddings/Microsoft_Office_Excel_Chart1.xls"/><Relationship Id="rId2" Type="http://schemas.openxmlformats.org/officeDocument/2006/relationships/slideLayout" Target="../slideLayouts/slideLayout33.xml"/><Relationship Id="rId1" Type="http://schemas.openxmlformats.org/officeDocument/2006/relationships/vmlDrawing" Target="../drawings/vmlDrawing2.v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gif"/><Relationship Id="rId4" Type="http://schemas.openxmlformats.org/officeDocument/2006/relationships/image" Target="../media/image9.png"/><Relationship Id="rId9" Type="http://schemas.openxmlformats.org/officeDocument/2006/relationships/image" Target="../media/image14.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6.xml"/></Relationships>
</file>

<file path=ppt/slides/_rels/slide9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6.xml"/><Relationship Id="rId1" Type="http://schemas.openxmlformats.org/officeDocument/2006/relationships/slideLayout" Target="../slideLayouts/slideLayout36.xml"/><Relationship Id="rId5" Type="http://schemas.openxmlformats.org/officeDocument/2006/relationships/image" Target="../media/image111.png"/><Relationship Id="rId4" Type="http://schemas.openxmlformats.org/officeDocument/2006/relationships/image" Target="../media/image110.jpeg"/></Relationships>
</file>

<file path=ppt/slides/_rels/slide9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7.xml"/><Relationship Id="rId1" Type="http://schemas.openxmlformats.org/officeDocument/2006/relationships/slideLayout" Target="../slideLayouts/slideLayout36.xml"/><Relationship Id="rId5" Type="http://schemas.openxmlformats.org/officeDocument/2006/relationships/image" Target="../media/image114.png"/><Relationship Id="rId4" Type="http://schemas.openxmlformats.org/officeDocument/2006/relationships/image" Target="../media/image113.png"/></Relationships>
</file>

<file path=ppt/slides/_rels/slide9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8.xml"/><Relationship Id="rId1" Type="http://schemas.openxmlformats.org/officeDocument/2006/relationships/slideLayout" Target="../slideLayouts/slideLayout36.xml"/><Relationship Id="rId5" Type="http://schemas.openxmlformats.org/officeDocument/2006/relationships/image" Target="../media/image117.png"/><Relationship Id="rId4" Type="http://schemas.openxmlformats.org/officeDocument/2006/relationships/image" Target="../media/image116.png"/></Relationships>
</file>

<file path=ppt/slides/_rels/slide9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9.xml"/><Relationship Id="rId1" Type="http://schemas.openxmlformats.org/officeDocument/2006/relationships/slideLayout" Target="../slideLayouts/slideLayout36.xml"/></Relationships>
</file>

<file path=ppt/slides/_rels/slide96.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20.xml"/><Relationship Id="rId1" Type="http://schemas.openxmlformats.org/officeDocument/2006/relationships/slideLayout" Target="../slideLayouts/slideLayout36.xml"/><Relationship Id="rId5" Type="http://schemas.openxmlformats.org/officeDocument/2006/relationships/image" Target="../media/image121.jpeg"/><Relationship Id="rId4" Type="http://schemas.openxmlformats.org/officeDocument/2006/relationships/image" Target="../media/image120.jpeg"/></Relationships>
</file>

<file path=ppt/slides/_rels/slide97.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notesSlide" Target="../notesSlides/notesSlide21.xml"/><Relationship Id="rId1" Type="http://schemas.openxmlformats.org/officeDocument/2006/relationships/slideLayout" Target="../slideLayouts/slideLayout36.xml"/><Relationship Id="rId6" Type="http://schemas.openxmlformats.org/officeDocument/2006/relationships/image" Target="../media/image125.png"/><Relationship Id="rId5" Type="http://schemas.openxmlformats.org/officeDocument/2006/relationships/image" Target="../media/image124.jpeg"/><Relationship Id="rId4" Type="http://schemas.openxmlformats.org/officeDocument/2006/relationships/image" Target="../media/image123.png"/></Relationships>
</file>

<file path=ppt/slides/_rels/slide9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22.xml"/><Relationship Id="rId1" Type="http://schemas.openxmlformats.org/officeDocument/2006/relationships/slideLayout" Target="../slideLayouts/slideLayout36.xml"/><Relationship Id="rId5" Type="http://schemas.openxmlformats.org/officeDocument/2006/relationships/image" Target="../media/image130.png"/><Relationship Id="rId4" Type="http://schemas.openxmlformats.org/officeDocument/2006/relationships/image" Target="../media/image129.pn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4294967295"/>
          </p:nvPr>
        </p:nvSpPr>
        <p:spPr>
          <a:xfrm>
            <a:off x="571472" y="714356"/>
            <a:ext cx="7086600" cy="1500188"/>
          </a:xfrm>
        </p:spPr>
        <p:txBody>
          <a:bodyPr rtlCol="0">
            <a:noAutofit/>
          </a:bodyPr>
          <a:lstStyle/>
          <a:p>
            <a:pPr eaLnBrk="1" fontAlgn="auto" hangingPunct="1">
              <a:spcAft>
                <a:spcPts val="0"/>
              </a:spcAft>
              <a:buFont typeface="Arial" pitchFamily="34" charset="0"/>
              <a:buNone/>
              <a:defRPr/>
            </a:pPr>
            <a:r>
              <a:rPr lang="en-CA" sz="4400" b="1" dirty="0">
                <a:solidFill>
                  <a:schemeClr val="bg1">
                    <a:lumMod val="85000"/>
                  </a:schemeClr>
                </a:solidFill>
              </a:rPr>
              <a:t>DotAsia </a:t>
            </a:r>
            <a:r>
              <a:rPr lang="en-CA" sz="4400" b="1" dirty="0" smtClean="0">
                <a:solidFill>
                  <a:schemeClr val="bg1">
                    <a:lumMod val="85000"/>
                  </a:schemeClr>
                </a:solidFill>
              </a:rPr>
              <a:t>AGM 2010</a:t>
            </a:r>
          </a:p>
          <a:p>
            <a:pPr eaLnBrk="1" fontAlgn="auto" hangingPunct="1">
              <a:spcAft>
                <a:spcPts val="0"/>
              </a:spcAft>
              <a:buFont typeface="Arial" pitchFamily="34" charset="0"/>
              <a:buNone/>
              <a:defRPr/>
            </a:pPr>
            <a:r>
              <a:rPr lang="en-US" sz="2800" dirty="0" smtClean="0">
                <a:solidFill>
                  <a:schemeClr val="bg1">
                    <a:lumMod val="85000"/>
                  </a:schemeClr>
                </a:solidFill>
              </a:rPr>
              <a:t>Feb 20, 2011</a:t>
            </a:r>
          </a:p>
          <a:p>
            <a:pPr eaLnBrk="1" fontAlgn="auto" hangingPunct="1">
              <a:spcAft>
                <a:spcPts val="0"/>
              </a:spcAft>
              <a:buFont typeface="Arial" pitchFamily="34" charset="0"/>
              <a:buNone/>
              <a:defRPr/>
            </a:pPr>
            <a:r>
              <a:rPr lang="en-US" sz="2800" dirty="0" smtClean="0">
                <a:solidFill>
                  <a:schemeClr val="bg1">
                    <a:lumMod val="85000"/>
                  </a:schemeClr>
                </a:solidFill>
              </a:rPr>
              <a:t>APRICOT-APAN, Hong Kong</a:t>
            </a:r>
          </a:p>
          <a:p>
            <a:pPr eaLnBrk="1" fontAlgn="auto" hangingPunct="1">
              <a:spcAft>
                <a:spcPts val="0"/>
              </a:spcAft>
              <a:buFont typeface="Arial" pitchFamily="34" charset="0"/>
              <a:buNone/>
              <a:defRPr/>
            </a:pPr>
            <a:endParaRPr lang="en-US" sz="2800" dirty="0" smtClean="0">
              <a:solidFill>
                <a:schemeClr val="bg1">
                  <a:lumMod val="85000"/>
                </a:schemeClr>
              </a:solidFill>
            </a:endParaRPr>
          </a:p>
          <a:p>
            <a:pPr eaLnBrk="1" fontAlgn="auto" hangingPunct="1">
              <a:spcAft>
                <a:spcPts val="0"/>
              </a:spcAft>
              <a:buFont typeface="Arial" pitchFamily="34" charset="0"/>
              <a:buNone/>
              <a:defRPr/>
            </a:pPr>
            <a:endParaRPr lang="en-CA" sz="2800" dirty="0">
              <a:solidFill>
                <a:schemeClr val="bg1">
                  <a:lumMod val="85000"/>
                </a:schemeClr>
              </a:solidFill>
            </a:endParaRPr>
          </a:p>
        </p:txBody>
      </p:sp>
    </p:spTree>
  </p:cSld>
  <p:clrMapOvr>
    <a:masterClrMapping/>
  </p:clrMapOvr>
  <p:transition>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.Asia for the Asian Games</a:t>
            </a:r>
            <a:endParaRPr lang="en-CA" dirty="0"/>
          </a:p>
        </p:txBody>
      </p:sp>
      <p:sp>
        <p:nvSpPr>
          <p:cNvPr id="3" name="Content Placeholder 2"/>
          <p:cNvSpPr>
            <a:spLocks noGrp="1"/>
          </p:cNvSpPr>
          <p:nvPr>
            <p:ph idx="1"/>
          </p:nvPr>
        </p:nvSpPr>
        <p:spPr/>
        <p:txBody>
          <a:bodyPr/>
          <a:lstStyle/>
          <a:p>
            <a:endParaRPr lang="en-CA"/>
          </a:p>
        </p:txBody>
      </p:sp>
      <p:pic>
        <p:nvPicPr>
          <p:cNvPr id="179202" name="Picture 2" descr="C:\Users\edmon\AppData\Local\Microsoft\Windows\Temporary Internet Files\Content.Outlook\NG4ZU1YA\hichina_asiangames.png"/>
          <p:cNvPicPr>
            <a:picLocks noChangeAspect="1" noChangeArrowheads="1"/>
          </p:cNvPicPr>
          <p:nvPr/>
        </p:nvPicPr>
        <p:blipFill>
          <a:blip r:embed="rId2" cstate="print"/>
          <a:srcRect/>
          <a:stretch>
            <a:fillRect/>
          </a:stretch>
        </p:blipFill>
        <p:spPr bwMode="auto">
          <a:xfrm>
            <a:off x="0" y="1268760"/>
            <a:ext cx="9144000" cy="5151412"/>
          </a:xfrm>
          <a:prstGeom prst="rect">
            <a:avLst/>
          </a:prstGeom>
          <a:noFill/>
        </p:spPr>
      </p:pic>
    </p:spTree>
  </p:cSld>
  <p:clrMapOvr>
    <a:masterClrMapping/>
  </p:clrMapOvr>
  <p:transition>
    <p:fade thruBlk="1"/>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title" idx="4294967295"/>
          </p:nvPr>
        </p:nvSpPr>
        <p:spPr/>
        <p:txBody>
          <a:bodyPr/>
          <a:lstStyle/>
          <a:p>
            <a:r>
              <a:rPr lang="en-CA" sz="3200" dirty="0" err="1" smtClean="0">
                <a:latin typeface="Helvetica" charset="0"/>
              </a:rPr>
              <a:t>DNSSEC.asia</a:t>
            </a:r>
            <a:r>
              <a:rPr lang="en-CA" sz="3200" dirty="0" smtClean="0">
                <a:latin typeface="Helvetica" charset="0"/>
              </a:rPr>
              <a:t> / Summit / Workshop</a:t>
            </a:r>
            <a:endParaRPr dirty="0">
              <a:latin typeface="Helvetica" charset="0"/>
            </a:endParaRPr>
          </a:p>
        </p:txBody>
      </p:sp>
      <p:pic>
        <p:nvPicPr>
          <p:cNvPr id="2" name="Picture 1" descr="螢幕快照 2011-02-18 下午3.58.02.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1052736"/>
            <a:ext cx="9144000" cy="5805264"/>
          </a:xfrm>
          <a:prstGeom prst="rect">
            <a:avLst/>
          </a:prstGeom>
        </p:spPr>
      </p:pic>
      <p:pic>
        <p:nvPicPr>
          <p:cNvPr id="5" name="Picture 4" descr="螢幕快照 2011-02-18 下午4.00.02.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2580" y="1052736"/>
            <a:ext cx="7556500" cy="2768600"/>
          </a:xfrm>
          <a:prstGeom prst="rect">
            <a:avLst/>
          </a:prstGeom>
        </p:spPr>
        <p:style>
          <a:lnRef idx="1">
            <a:schemeClr val="accent1"/>
          </a:lnRef>
          <a:fillRef idx="2">
            <a:schemeClr val="accent1"/>
          </a:fillRef>
          <a:effectRef idx="1">
            <a:schemeClr val="accent1"/>
          </a:effectRef>
          <a:fontRef idx="minor">
            <a:schemeClr val="dk1"/>
          </a:fontRef>
        </p:style>
      </p:pic>
      <p:pic>
        <p:nvPicPr>
          <p:cNvPr id="4" name="Picture 3" descr="螢幕快照 2011-02-18 下午4.00.19.png"/>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590482" y="2895600"/>
            <a:ext cx="7531100" cy="3962400"/>
          </a:xfrm>
          <a:prstGeom prst="rect">
            <a:avLst/>
          </a:prstGeom>
          <a:ln w="38100" cmpd="sng">
            <a:solidFill>
              <a:srgbClr val="E46C0A"/>
            </a:solidFill>
          </a:ln>
          <a:effectLst>
            <a:outerShdw blurRad="50800" dist="38100" dir="18900000" algn="b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pic>
    </p:spTree>
    <p:extLst>
      <p:ext uri="{BB962C8B-B14F-4D97-AF65-F5344CB8AC3E}">
        <p14:creationId xmlns:p14="http://schemas.microsoft.com/office/powerpoint/2010/main" xmlns="" val="85811708"/>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p:cNvSpPr>
            <a:spLocks noGrp="1"/>
          </p:cNvSpPr>
          <p:nvPr>
            <p:ph type="title" idx="4294967295"/>
          </p:nvPr>
        </p:nvSpPr>
        <p:spPr>
          <a:xfrm>
            <a:off x="533400" y="2895600"/>
            <a:ext cx="8229600" cy="725488"/>
          </a:xfrm>
        </p:spPr>
        <p:txBody>
          <a:bodyPr/>
          <a:lstStyle/>
          <a:p>
            <a:pPr algn="ctr"/>
            <a:r>
              <a:rPr lang="en-US" sz="4400" dirty="0">
                <a:latin typeface="Helvetica" charset="0"/>
              </a:rPr>
              <a:t>Thank </a:t>
            </a:r>
            <a:r>
              <a:rPr lang="en-US" sz="4400" dirty="0" smtClean="0">
                <a:latin typeface="Helvetica" charset="0"/>
              </a:rPr>
              <a:t>you</a:t>
            </a:r>
            <a:endParaRPr dirty="0">
              <a:latin typeface="Helvetica" charset="0"/>
            </a:endParaRPr>
          </a:p>
        </p:txBody>
      </p:sp>
    </p:spTree>
  </p:cSld>
  <p:clrMapOvr>
    <a:masterClrMapping/>
  </p:clrMapOvr>
  <p:transition>
    <p:fade thruBlk="1"/>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bwMode="auto">
          <a:xfrm>
            <a:off x="714348" y="2357430"/>
            <a:ext cx="4643470" cy="3357586"/>
          </a:xfrm>
          <a:prstGeom prst="roundRect">
            <a:avLst/>
          </a:prstGeom>
          <a:solidFill>
            <a:schemeClr val="accent3"/>
          </a:solidFill>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eaLnBrk="0" hangingPunct="0"/>
            <a:endParaRPr kumimoji="0" lang="en-CA" smtClean="0">
              <a:solidFill>
                <a:srgbClr val="000000"/>
              </a:solidFill>
            </a:endParaRPr>
          </a:p>
        </p:txBody>
      </p:sp>
      <p:sp>
        <p:nvSpPr>
          <p:cNvPr id="2" name="Title 1"/>
          <p:cNvSpPr>
            <a:spLocks noGrp="1"/>
          </p:cNvSpPr>
          <p:nvPr>
            <p:ph type="ctrTitle"/>
          </p:nvPr>
        </p:nvSpPr>
        <p:spPr/>
        <p:txBody>
          <a:bodyPr/>
          <a:lstStyle/>
          <a:p>
            <a:r>
              <a:rPr lang="en-US" dirty="0" smtClean="0"/>
              <a:t>We have a mission</a:t>
            </a:r>
            <a:endParaRPr lang="en-CA" dirty="0"/>
          </a:p>
        </p:txBody>
      </p:sp>
      <p:sp>
        <p:nvSpPr>
          <p:cNvPr id="3" name="Subtitle 2"/>
          <p:cNvSpPr>
            <a:spLocks noGrp="1"/>
          </p:cNvSpPr>
          <p:nvPr>
            <p:ph type="subTitle" idx="1"/>
          </p:nvPr>
        </p:nvSpPr>
        <p:spPr/>
        <p:txBody>
          <a:bodyPr/>
          <a:lstStyle/>
          <a:p>
            <a:r>
              <a:rPr lang="en-US" dirty="0" smtClean="0"/>
              <a:t>We have a mission!!</a:t>
            </a:r>
            <a:endParaRPr lang="en-CA" dirty="0"/>
          </a:p>
        </p:txBody>
      </p:sp>
      <p:pic>
        <p:nvPicPr>
          <p:cNvPr id="4" name="Picture 13"/>
          <p:cNvPicPr>
            <a:picLocks noChangeArrowheads="1"/>
          </p:cNvPicPr>
          <p:nvPr/>
        </p:nvPicPr>
        <p:blipFill>
          <a:blip r:embed="rId2" cstate="print"/>
          <a:srcRect/>
          <a:stretch>
            <a:fillRect/>
          </a:stretch>
        </p:blipFill>
        <p:spPr bwMode="auto">
          <a:xfrm>
            <a:off x="1214414" y="2714620"/>
            <a:ext cx="3854450" cy="2135188"/>
          </a:xfrm>
          <a:prstGeom prst="rect">
            <a:avLst/>
          </a:prstGeom>
          <a:ln>
            <a:noFill/>
          </a:ln>
          <a:effectLst>
            <a:reflection blurRad="6350" stA="52000" endA="300" endPos="35000" dir="5400000" sy="-100000" algn="bl" rotWithShape="0"/>
          </a:effectLst>
        </p:spPr>
      </p:pic>
      <p:pic>
        <p:nvPicPr>
          <p:cNvPr id="6" name="Picture 3" descr="C:\Users\DotAsia\Desktop\Thankyou_card.png"/>
          <p:cNvPicPr>
            <a:picLocks noChangeAspect="1" noChangeArrowheads="1"/>
          </p:cNvPicPr>
          <p:nvPr/>
        </p:nvPicPr>
        <p:blipFill>
          <a:blip r:embed="rId3" cstate="print"/>
          <a:srcRect b="3563"/>
          <a:stretch>
            <a:fillRect/>
          </a:stretch>
        </p:blipFill>
        <p:spPr bwMode="auto">
          <a:xfrm>
            <a:off x="0" y="-571528"/>
            <a:ext cx="9144000" cy="7215214"/>
          </a:xfrm>
          <a:prstGeom prst="rect">
            <a:avLst/>
          </a:prstGeom>
          <a:noFill/>
        </p:spPr>
      </p:pic>
      <p:sp>
        <p:nvSpPr>
          <p:cNvPr id="8" name="Rectangle 7"/>
          <p:cNvSpPr/>
          <p:nvPr/>
        </p:nvSpPr>
        <p:spPr bwMode="auto">
          <a:xfrm>
            <a:off x="1214414" y="2143116"/>
            <a:ext cx="6572296" cy="1000132"/>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endParaRPr kumimoji="0" lang="en-CA" sz="6000" b="1" dirty="0" smtClean="0">
              <a:solidFill>
                <a:srgbClr val="000000"/>
              </a:solidFill>
              <a:latin typeface="Century Gothic" pitchFamily="34" charset="0"/>
              <a:ea typeface="+mn-ea"/>
              <a:cs typeface="+mn-cs"/>
            </a:endParaRPr>
          </a:p>
        </p:txBody>
      </p:sp>
      <p:sp>
        <p:nvSpPr>
          <p:cNvPr id="9" name="TextBox 8"/>
          <p:cNvSpPr txBox="1"/>
          <p:nvPr/>
        </p:nvSpPr>
        <p:spPr>
          <a:xfrm>
            <a:off x="3000364" y="4572008"/>
            <a:ext cx="5857916" cy="400110"/>
          </a:xfrm>
          <a:prstGeom prst="rect">
            <a:avLst/>
          </a:prstGeom>
          <a:solidFill>
            <a:srgbClr val="FEEDD6"/>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eaLnBrk="0" hangingPunct="0"/>
            <a:r>
              <a:rPr kumimoji="0" lang="en-US" sz="2000" b="1" dirty="0" smtClean="0">
                <a:solidFill>
                  <a:srgbClr val="FF0066"/>
                </a:solidFill>
                <a:latin typeface="微軟正黑體" pitchFamily="34" charset="-120"/>
              </a:rPr>
              <a:t>NetMission Ambassadors 2009-2010</a:t>
            </a:r>
            <a:endParaRPr kumimoji="0" lang="en-GB" sz="2000" b="1" dirty="0">
              <a:solidFill>
                <a:srgbClr val="FF0066"/>
              </a:solidFill>
              <a:latin typeface="微軟正黑體" pitchFamily="34" charset="-120"/>
            </a:endParaRPr>
          </a:p>
        </p:txBody>
      </p:sp>
      <p:sp>
        <p:nvSpPr>
          <p:cNvPr id="13" name="TextBox 12"/>
          <p:cNvSpPr txBox="1"/>
          <p:nvPr/>
        </p:nvSpPr>
        <p:spPr>
          <a:xfrm>
            <a:off x="1357290" y="1142984"/>
            <a:ext cx="6500858" cy="1938992"/>
          </a:xfrm>
          <a:prstGeom prst="rect">
            <a:avLst/>
          </a:prstGeom>
          <a:solidFill>
            <a:srgbClr val="92D050"/>
          </a:solidFill>
        </p:spPr>
        <p:txBody>
          <a:bodyPr wrap="square" rtlCol="0">
            <a:spAutoFit/>
          </a:bodyPr>
          <a:lstStyle/>
          <a:p>
            <a:pPr eaLnBrk="0" hangingPunct="0"/>
            <a:r>
              <a:rPr kumimoji="0" lang="en-US" sz="2000" b="1" dirty="0" smtClean="0">
                <a:solidFill>
                  <a:srgbClr val="2B4501"/>
                </a:solidFill>
                <a:latin typeface="Gisha" pitchFamily="34" charset="-79"/>
                <a:ea typeface="+mn-ea"/>
                <a:cs typeface="Gisha" pitchFamily="34" charset="-79"/>
              </a:rPr>
              <a:t>“Your Job as the NetMission Ambassadors is to spread the knowledge of IT and the access to the Internet. You also need to raise people’s awareness of facilitating access to the Internet and contributing to the development of the Internet” </a:t>
            </a:r>
            <a:br>
              <a:rPr kumimoji="0" lang="en-US" sz="2000" b="1" dirty="0" smtClean="0">
                <a:solidFill>
                  <a:srgbClr val="2B4501"/>
                </a:solidFill>
                <a:latin typeface="Gisha" pitchFamily="34" charset="-79"/>
                <a:ea typeface="+mn-ea"/>
                <a:cs typeface="Gisha" pitchFamily="34" charset="-79"/>
              </a:rPr>
            </a:br>
            <a:r>
              <a:rPr kumimoji="0" lang="en-US" sz="2000" b="1" dirty="0" smtClean="0">
                <a:solidFill>
                  <a:srgbClr val="2B4501"/>
                </a:solidFill>
                <a:latin typeface="Gisha" pitchFamily="34" charset="-79"/>
                <a:ea typeface="+mn-ea"/>
                <a:cs typeface="Gisha" pitchFamily="34" charset="-79"/>
              </a:rPr>
              <a:t>                                        – </a:t>
            </a:r>
            <a:r>
              <a:rPr kumimoji="0" lang="en-US" sz="2000" b="1" dirty="0" err="1" smtClean="0">
                <a:solidFill>
                  <a:srgbClr val="2B4501"/>
                </a:solidFill>
                <a:latin typeface="Gisha" pitchFamily="34" charset="-79"/>
                <a:ea typeface="+mn-ea"/>
                <a:cs typeface="Gisha" pitchFamily="34" charset="-79"/>
              </a:rPr>
              <a:t>Vint</a:t>
            </a:r>
            <a:r>
              <a:rPr kumimoji="0" lang="en-US" sz="2000" b="1" dirty="0" smtClean="0">
                <a:solidFill>
                  <a:srgbClr val="2B4501"/>
                </a:solidFill>
                <a:latin typeface="Gisha" pitchFamily="34" charset="-79"/>
                <a:ea typeface="+mn-ea"/>
                <a:cs typeface="Gisha" pitchFamily="34" charset="-79"/>
              </a:rPr>
              <a:t> Cert, Father of Internet</a:t>
            </a:r>
            <a:endParaRPr kumimoji="0" lang="en-GB" sz="2000" b="1" dirty="0">
              <a:solidFill>
                <a:srgbClr val="2B4501"/>
              </a:solidFill>
              <a:latin typeface="Gisha" pitchFamily="34" charset="-79"/>
              <a:ea typeface="+mn-ea"/>
              <a:cs typeface="Gisha" pitchFamily="34" charset="-79"/>
            </a:endParaRPr>
          </a:p>
        </p:txBody>
      </p:sp>
      <p:pic>
        <p:nvPicPr>
          <p:cNvPr id="10" name="Picture 2" descr="C:\Users\elaine\Documents\ICT Award Logo\Awards Logo_2009.jpg"/>
          <p:cNvPicPr>
            <a:picLocks noChangeAspect="1" noChangeArrowheads="1"/>
          </p:cNvPicPr>
          <p:nvPr/>
        </p:nvPicPr>
        <p:blipFill>
          <a:blip r:embed="rId4" cstate="print"/>
          <a:srcRect/>
          <a:stretch>
            <a:fillRect/>
          </a:stretch>
        </p:blipFill>
        <p:spPr bwMode="auto">
          <a:xfrm>
            <a:off x="285721" y="4918326"/>
            <a:ext cx="2428892" cy="1646988"/>
          </a:xfrm>
          <a:prstGeom prst="rect">
            <a:avLst/>
          </a:prstGeom>
          <a:noFill/>
        </p:spPr>
      </p:pic>
    </p:spTree>
  </p:cSld>
  <p:clrMapOvr>
    <a:masterClrMapping/>
  </p:clrMapOvr>
  <p:transition>
    <p:fade thruBlk="1"/>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Ambassadors Uniqueness</a:t>
            </a:r>
            <a:endParaRPr lang="en-CA" dirty="0"/>
          </a:p>
        </p:txBody>
      </p:sp>
      <p:sp>
        <p:nvSpPr>
          <p:cNvPr id="3" name="Content Placeholder 2"/>
          <p:cNvSpPr>
            <a:spLocks noGrp="1"/>
          </p:cNvSpPr>
          <p:nvPr>
            <p:ph idx="1"/>
          </p:nvPr>
        </p:nvSpPr>
        <p:spPr>
          <a:xfrm>
            <a:off x="214282" y="1214422"/>
            <a:ext cx="8286808" cy="5357850"/>
          </a:xfrm>
        </p:spPr>
        <p:txBody>
          <a:bodyPr/>
          <a:lstStyle/>
          <a:p>
            <a:pPr marL="404813"/>
            <a:r>
              <a:rPr lang="en-US" dirty="0" smtClean="0">
                <a:solidFill>
                  <a:srgbClr val="FF0066"/>
                </a:solidFill>
              </a:rPr>
              <a:t>Young and passionate - </a:t>
            </a:r>
            <a:r>
              <a:rPr lang="en-US" b="1" dirty="0" smtClean="0">
                <a:solidFill>
                  <a:srgbClr val="FF0066"/>
                </a:solidFill>
              </a:rPr>
              <a:t>their own Vision to create a cyber utopia </a:t>
            </a:r>
          </a:p>
          <a:p>
            <a:pPr marL="404813"/>
            <a:r>
              <a:rPr lang="en-US" dirty="0" smtClean="0">
                <a:solidFill>
                  <a:srgbClr val="33CC33"/>
                </a:solidFill>
              </a:rPr>
              <a:t>Knowledge based volunteers</a:t>
            </a:r>
          </a:p>
          <a:p>
            <a:pPr marL="404813"/>
            <a:r>
              <a:rPr lang="en-GB" dirty="0" smtClean="0">
                <a:solidFill>
                  <a:srgbClr val="FF0066"/>
                </a:solidFill>
              </a:rPr>
              <a:t>An Autonomous working environment</a:t>
            </a:r>
          </a:p>
          <a:p>
            <a:pPr marL="404813"/>
            <a:r>
              <a:rPr lang="en-GB" dirty="0" smtClean="0">
                <a:solidFill>
                  <a:srgbClr val="33CC33"/>
                </a:solidFill>
              </a:rPr>
              <a:t>An emphasis on international collaboration, and participation from all sectors</a:t>
            </a:r>
          </a:p>
          <a:p>
            <a:pPr marL="404813"/>
            <a:r>
              <a:rPr lang="en-GB" dirty="0" smtClean="0">
                <a:solidFill>
                  <a:srgbClr val="FF0066"/>
                </a:solidFill>
              </a:rPr>
              <a:t>Participation in Regional and International conferences</a:t>
            </a:r>
          </a:p>
          <a:p>
            <a:pPr>
              <a:buNone/>
            </a:pPr>
            <a:endParaRPr lang="en-CA" dirty="0"/>
          </a:p>
        </p:txBody>
      </p:sp>
    </p:spTree>
  </p:cSld>
  <p:clrMapOvr>
    <a:masterClrMapping/>
  </p:clrMapOvr>
  <p:transition>
    <p:fade thruBlk="1"/>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158" y="285728"/>
            <a:ext cx="7620000" cy="933472"/>
          </a:xfrm>
        </p:spPr>
        <p:txBody>
          <a:bodyPr/>
          <a:lstStyle/>
          <a:p>
            <a:r>
              <a:rPr lang="en-US" dirty="0" smtClean="0">
                <a:solidFill>
                  <a:srgbClr val="33CC33"/>
                </a:solidFill>
              </a:rPr>
              <a:t>Knowledge based volunteers</a:t>
            </a:r>
            <a:endParaRPr lang="en-CA" dirty="0"/>
          </a:p>
        </p:txBody>
      </p:sp>
      <p:pic>
        <p:nvPicPr>
          <p:cNvPr id="9" name="Picture 8" descr="IMG_2587.JPG"/>
          <p:cNvPicPr>
            <a:picLocks noChangeAspect="1"/>
          </p:cNvPicPr>
          <p:nvPr/>
        </p:nvPicPr>
        <p:blipFill>
          <a:blip r:embed="rId2" cstate="print"/>
          <a:stretch>
            <a:fillRect/>
          </a:stretch>
        </p:blipFill>
        <p:spPr>
          <a:xfrm>
            <a:off x="2928926" y="3857604"/>
            <a:ext cx="4000528" cy="3000396"/>
          </a:xfrm>
          <a:prstGeom prst="rect">
            <a:avLst/>
          </a:prstGeom>
        </p:spPr>
      </p:pic>
      <p:pic>
        <p:nvPicPr>
          <p:cNvPr id="8" name="Picture 7" descr="IMG_2612.JPG"/>
          <p:cNvPicPr>
            <a:picLocks noChangeAspect="1"/>
          </p:cNvPicPr>
          <p:nvPr/>
        </p:nvPicPr>
        <p:blipFill>
          <a:blip r:embed="rId3" cstate="print"/>
          <a:stretch>
            <a:fillRect/>
          </a:stretch>
        </p:blipFill>
        <p:spPr>
          <a:xfrm>
            <a:off x="4143372" y="1428736"/>
            <a:ext cx="4572000" cy="3429000"/>
          </a:xfrm>
          <a:prstGeom prst="rect">
            <a:avLst/>
          </a:prstGeom>
        </p:spPr>
      </p:pic>
      <p:pic>
        <p:nvPicPr>
          <p:cNvPr id="10" name="Picture 12"/>
          <p:cNvPicPr>
            <a:picLocks noChangeArrowheads="1"/>
          </p:cNvPicPr>
          <p:nvPr/>
        </p:nvPicPr>
        <p:blipFill>
          <a:blip r:embed="rId4" cstate="print"/>
          <a:srcRect/>
          <a:stretch>
            <a:fillRect/>
          </a:stretch>
        </p:blipFill>
        <p:spPr bwMode="auto">
          <a:xfrm>
            <a:off x="6357950" y="4714884"/>
            <a:ext cx="2500330" cy="183991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1" name="Picture 10" descr="SDC11585.JPG"/>
          <p:cNvPicPr>
            <a:picLocks noChangeAspect="1"/>
          </p:cNvPicPr>
          <p:nvPr/>
        </p:nvPicPr>
        <p:blipFill>
          <a:blip r:embed="rId5" cstate="print"/>
          <a:stretch>
            <a:fillRect/>
          </a:stretch>
        </p:blipFill>
        <p:spPr>
          <a:xfrm>
            <a:off x="0" y="4071942"/>
            <a:ext cx="3714744" cy="2786058"/>
          </a:xfrm>
          <a:prstGeom prst="rect">
            <a:avLst/>
          </a:prstGeom>
        </p:spPr>
      </p:pic>
      <p:pic>
        <p:nvPicPr>
          <p:cNvPr id="7" name="Content Placeholder 6" descr="IMG_2560.JPG"/>
          <p:cNvPicPr>
            <a:picLocks noGrp="1" noChangeAspect="1"/>
          </p:cNvPicPr>
          <p:nvPr>
            <p:ph idx="1"/>
          </p:nvPr>
        </p:nvPicPr>
        <p:blipFill>
          <a:blip r:embed="rId6" cstate="print"/>
          <a:stretch>
            <a:fillRect/>
          </a:stretch>
        </p:blipFill>
        <p:spPr>
          <a:xfrm>
            <a:off x="428596" y="1500174"/>
            <a:ext cx="3643338" cy="2732504"/>
          </a:xfrm>
        </p:spPr>
      </p:pic>
    </p:spTree>
  </p:cSld>
  <p:clrMapOvr>
    <a:masterClrMapping/>
  </p:clrMapOvr>
  <p:transition>
    <p:fade thruBlk="1"/>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346" y="214290"/>
            <a:ext cx="8929718" cy="1000132"/>
          </a:xfrm>
        </p:spPr>
        <p:txBody>
          <a:bodyPr/>
          <a:lstStyle/>
          <a:p>
            <a:pPr marL="404813"/>
            <a:r>
              <a:rPr lang="en-GB" dirty="0" smtClean="0">
                <a:solidFill>
                  <a:srgbClr val="FF0066"/>
                </a:solidFill>
              </a:rPr>
              <a:t>An Autonomous working environment</a:t>
            </a:r>
          </a:p>
        </p:txBody>
      </p:sp>
      <p:pic>
        <p:nvPicPr>
          <p:cNvPr id="5" name="Picture 4" descr="IMG_1189.JPG"/>
          <p:cNvPicPr>
            <a:picLocks noChangeAspect="1"/>
          </p:cNvPicPr>
          <p:nvPr/>
        </p:nvPicPr>
        <p:blipFill>
          <a:blip r:embed="rId2" cstate="print"/>
          <a:stretch>
            <a:fillRect/>
          </a:stretch>
        </p:blipFill>
        <p:spPr>
          <a:xfrm>
            <a:off x="2285984" y="1285860"/>
            <a:ext cx="4071966" cy="2714644"/>
          </a:xfrm>
          <a:prstGeom prst="rect">
            <a:avLst/>
          </a:prstGeom>
        </p:spPr>
      </p:pic>
      <p:pic>
        <p:nvPicPr>
          <p:cNvPr id="9" name="Picture 8" descr="IMGP4032.JPG"/>
          <p:cNvPicPr>
            <a:picLocks noChangeAspect="1"/>
          </p:cNvPicPr>
          <p:nvPr/>
        </p:nvPicPr>
        <p:blipFill>
          <a:blip r:embed="rId3" cstate="print"/>
          <a:stretch>
            <a:fillRect/>
          </a:stretch>
        </p:blipFill>
        <p:spPr>
          <a:xfrm>
            <a:off x="1857356" y="3857628"/>
            <a:ext cx="3571868" cy="2678901"/>
          </a:xfrm>
          <a:prstGeom prst="rect">
            <a:avLst/>
          </a:prstGeom>
        </p:spPr>
      </p:pic>
      <p:pic>
        <p:nvPicPr>
          <p:cNvPr id="10" name="Picture 9" descr="IMGP4037.JPG"/>
          <p:cNvPicPr>
            <a:picLocks noChangeAspect="1"/>
          </p:cNvPicPr>
          <p:nvPr/>
        </p:nvPicPr>
        <p:blipFill>
          <a:blip r:embed="rId4" cstate="print"/>
          <a:stretch>
            <a:fillRect/>
          </a:stretch>
        </p:blipFill>
        <p:spPr>
          <a:xfrm>
            <a:off x="0" y="2143116"/>
            <a:ext cx="3143240" cy="2357430"/>
          </a:xfrm>
          <a:prstGeom prst="rect">
            <a:avLst/>
          </a:prstGeom>
        </p:spPr>
      </p:pic>
      <p:pic>
        <p:nvPicPr>
          <p:cNvPr id="6" name="Content Placeholder 5" descr="IMG_1486.JPG"/>
          <p:cNvPicPr>
            <a:picLocks noGrp="1" noChangeAspect="1"/>
          </p:cNvPicPr>
          <p:nvPr>
            <p:ph idx="1"/>
          </p:nvPr>
        </p:nvPicPr>
        <p:blipFill>
          <a:blip r:embed="rId5" cstate="print"/>
          <a:stretch>
            <a:fillRect/>
          </a:stretch>
        </p:blipFill>
        <p:spPr>
          <a:xfrm rot="17821928">
            <a:off x="4946081" y="1945870"/>
            <a:ext cx="4262760" cy="2969301"/>
          </a:xfrm>
        </p:spPr>
      </p:pic>
    </p:spTree>
  </p:cSld>
  <p:clrMapOvr>
    <a:masterClrMapping/>
  </p:clrMapOvr>
  <p:transition>
    <p:fade thruBlk="1"/>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p:cNvSpPr>
          <p:nvPr/>
        </p:nvSpPr>
        <p:spPr bwMode="auto">
          <a:xfrm>
            <a:off x="8732838" y="6502400"/>
            <a:ext cx="230187" cy="279400"/>
          </a:xfrm>
          <a:prstGeom prst="rect">
            <a:avLst/>
          </a:prstGeom>
          <a:noFill/>
          <a:ln w="12700" cap="flat">
            <a:noFill/>
            <a:miter lim="800000"/>
            <a:headEnd type="none" w="med" len="med"/>
            <a:tailEnd type="none" w="med" len="med"/>
          </a:ln>
        </p:spPr>
        <p:txBody>
          <a:bodyPr wrap="none" lIns="0" tIns="0" rIns="40639" bIns="0" anchor="b">
            <a:spAutoFit/>
          </a:bodyPr>
          <a:lstStyle/>
          <a:p>
            <a:pPr marL="39688" algn="ctr" eaLnBrk="0" hangingPunct="0"/>
            <a:r>
              <a:rPr kumimoji="0" lang="en-US" sz="1200">
                <a:solidFill>
                  <a:srgbClr val="B5A788"/>
                </a:solidFill>
                <a:latin typeface="Arial" charset="0"/>
                <a:ea typeface="Gill Sans MT" charset="0"/>
                <a:cs typeface="Gill Sans MT" charset="0"/>
              </a:rPr>
              <a:t>7</a:t>
            </a:r>
          </a:p>
        </p:txBody>
      </p:sp>
      <p:sp>
        <p:nvSpPr>
          <p:cNvPr id="14338" name="AutoShape 2"/>
          <p:cNvSpPr>
            <a:spLocks/>
          </p:cNvSpPr>
          <p:nvPr/>
        </p:nvSpPr>
        <p:spPr bwMode="auto">
          <a:xfrm>
            <a:off x="1588" y="3175"/>
            <a:ext cx="820737" cy="819150"/>
          </a:xfrm>
          <a:custGeom>
            <a:avLst/>
            <a:gdLst>
              <a:gd name="T0" fmla="*/ 10800 w 21600"/>
              <a:gd name="T1" fmla="*/ 10800 h 21600"/>
            </a:gdLst>
            <a:ahLst/>
            <a:cxnLst>
              <a:cxn ang="0">
                <a:pos x="T0" y="T1"/>
              </a:cxn>
            </a:cxnLst>
            <a:rect l="0" t="0" r="r" b="b"/>
            <a:pathLst>
              <a:path w="21600" h="21600">
                <a:moveTo>
                  <a:pt x="21600" y="0"/>
                </a:moveTo>
                <a:lnTo>
                  <a:pt x="21600" y="0"/>
                </a:lnTo>
                <a:cubicBezTo>
                  <a:pt x="21600" y="11929"/>
                  <a:pt x="11935" y="21600"/>
                  <a:pt x="13" y="21600"/>
                </a:cubicBezTo>
                <a:cubicBezTo>
                  <a:pt x="9" y="21600"/>
                  <a:pt x="4" y="21600"/>
                  <a:pt x="0" y="21600"/>
                </a:cubicBezTo>
                <a:lnTo>
                  <a:pt x="13" y="0"/>
                </a:lnTo>
                <a:lnTo>
                  <a:pt x="21600" y="0"/>
                </a:lnTo>
                <a:close/>
                <a:moveTo>
                  <a:pt x="21600" y="0"/>
                </a:moveTo>
              </a:path>
            </a:pathLst>
          </a:custGeom>
          <a:solidFill>
            <a:srgbClr val="FEFAF4">
              <a:alpha val="32156"/>
            </a:srgbClr>
          </a:solidFill>
          <a:ln w="3175" cap="rnd">
            <a:solidFill>
              <a:srgbClr val="D2C39E"/>
            </a:solidFill>
            <a:prstDash val="solid"/>
            <a:round/>
            <a:headEnd type="none" w="med" len="med"/>
            <a:tailEnd type="none" w="med" len="med"/>
          </a:ln>
        </p:spPr>
        <p:txBody>
          <a:bodyPr lIns="0" tIns="0" rIns="0" bIns="0"/>
          <a:lstStyle/>
          <a:p>
            <a:pPr eaLnBrk="0" hangingPunct="0"/>
            <a:endParaRPr kumimoji="0" lang="en-CA">
              <a:solidFill>
                <a:srgbClr val="000000"/>
              </a:solidFill>
              <a:latin typeface="Arial" charset="0"/>
              <a:ea typeface="+mn-ea"/>
              <a:cs typeface="+mn-cs"/>
            </a:endParaRPr>
          </a:p>
        </p:txBody>
      </p:sp>
      <p:sp>
        <p:nvSpPr>
          <p:cNvPr id="14339" name="Oval 3"/>
          <p:cNvSpPr>
            <a:spLocks/>
          </p:cNvSpPr>
          <p:nvPr/>
        </p:nvSpPr>
        <p:spPr bwMode="auto">
          <a:xfrm>
            <a:off x="168275" y="20638"/>
            <a:ext cx="1703388" cy="1703387"/>
          </a:xfrm>
          <a:prstGeom prst="ellipse">
            <a:avLst/>
          </a:prstGeom>
          <a:noFill/>
          <a:ln w="27305" cap="rnd">
            <a:solidFill>
              <a:srgbClr val="FFF6DB"/>
            </a:solidFill>
            <a:prstDash val="solid"/>
            <a:round/>
            <a:headEnd type="none" w="med" len="med"/>
            <a:tailEnd type="none" w="med" len="med"/>
          </a:ln>
          <a:effectLst>
            <a:outerShdw dist="25399" dir="5400000" algn="ctr" rotWithShape="0">
              <a:schemeClr val="bg2">
                <a:alpha val="84998"/>
              </a:schemeClr>
            </a:outerShdw>
          </a:effectLst>
        </p:spPr>
        <p:txBody>
          <a:bodyPr lIns="0" tIns="0" rIns="0" bIns="0"/>
          <a:lstStyle/>
          <a:p>
            <a:pPr eaLnBrk="0" hangingPunct="0"/>
            <a:endParaRPr kumimoji="0" lang="en-CA">
              <a:solidFill>
                <a:srgbClr val="000000"/>
              </a:solidFill>
              <a:latin typeface="Arial" charset="0"/>
              <a:ea typeface="+mn-ea"/>
              <a:cs typeface="+mn-cs"/>
            </a:endParaRPr>
          </a:p>
        </p:txBody>
      </p:sp>
      <p:grpSp>
        <p:nvGrpSpPr>
          <p:cNvPr id="2" name="Group 4"/>
          <p:cNvGrpSpPr>
            <a:grpSpLocks/>
          </p:cNvGrpSpPr>
          <p:nvPr/>
        </p:nvGrpSpPr>
        <p:grpSpPr bwMode="auto">
          <a:xfrm>
            <a:off x="165100" y="1036638"/>
            <a:ext cx="1169988" cy="1169987"/>
            <a:chOff x="0" y="0"/>
            <a:chExt cx="737" cy="737"/>
          </a:xfrm>
        </p:grpSpPr>
        <p:pic>
          <p:nvPicPr>
            <p:cNvPr id="14341" name="Picture 5"/>
            <p:cNvPicPr>
              <a:picLocks noChangeArrowheads="1"/>
            </p:cNvPicPr>
            <p:nvPr/>
          </p:nvPicPr>
          <p:blipFill>
            <a:blip r:embed="rId2" cstate="print"/>
            <a:srcRect/>
            <a:stretch>
              <a:fillRect/>
            </a:stretch>
          </p:blipFill>
          <p:spPr bwMode="auto">
            <a:xfrm>
              <a:off x="0" y="0"/>
              <a:ext cx="737" cy="737"/>
            </a:xfrm>
            <a:prstGeom prst="rect">
              <a:avLst/>
            </a:prstGeom>
            <a:noFill/>
            <a:ln w="9525" cap="flat">
              <a:noFill/>
              <a:miter lim="800000"/>
              <a:headEnd/>
              <a:tailEnd/>
            </a:ln>
          </p:spPr>
        </p:pic>
      </p:grpSp>
      <p:sp>
        <p:nvSpPr>
          <p:cNvPr id="14342" name="Rectangle 6"/>
          <p:cNvSpPr>
            <a:spLocks/>
          </p:cNvSpPr>
          <p:nvPr/>
        </p:nvSpPr>
        <p:spPr bwMode="auto">
          <a:xfrm>
            <a:off x="1012825" y="0"/>
            <a:ext cx="8131175" cy="6858000"/>
          </a:xfrm>
          <a:prstGeom prst="rect">
            <a:avLst/>
          </a:prstGeom>
          <a:solidFill>
            <a:srgbClr val="FFFFFF"/>
          </a:solidFill>
          <a:ln w="25400" cap="rnd">
            <a:noFill/>
            <a:miter lim="800000"/>
            <a:headEnd type="none" w="med" len="med"/>
            <a:tailEnd type="none" w="med" len="med"/>
          </a:ln>
        </p:spPr>
        <p:txBody>
          <a:bodyPr lIns="0" tIns="0" rIns="0" bIns="0"/>
          <a:lstStyle/>
          <a:p>
            <a:pPr eaLnBrk="0" hangingPunct="0"/>
            <a:endParaRPr kumimoji="0" lang="en-CA" dirty="0">
              <a:solidFill>
                <a:srgbClr val="000000"/>
              </a:solidFill>
              <a:latin typeface="Arial" charset="0"/>
              <a:ea typeface="+mn-ea"/>
              <a:cs typeface="+mn-cs"/>
            </a:endParaRPr>
          </a:p>
        </p:txBody>
      </p:sp>
      <p:sp>
        <p:nvSpPr>
          <p:cNvPr id="14343" name="Rectangle 7"/>
          <p:cNvSpPr>
            <a:spLocks/>
          </p:cNvSpPr>
          <p:nvPr/>
        </p:nvSpPr>
        <p:spPr bwMode="auto">
          <a:xfrm>
            <a:off x="1014413" y="0"/>
            <a:ext cx="73025" cy="6858000"/>
          </a:xfrm>
          <a:prstGeom prst="rect">
            <a:avLst/>
          </a:prstGeom>
          <a:solidFill>
            <a:srgbClr val="FFFFFF"/>
          </a:solidFill>
          <a:ln w="25400" cap="rnd">
            <a:noFill/>
            <a:miter lim="800000"/>
            <a:headEnd type="none" w="med" len="med"/>
            <a:tailEnd type="none" w="med" len="med"/>
          </a:ln>
          <a:effectLst>
            <a:outerShdw dist="38099" dir="10800000" algn="ctr" rotWithShape="0">
              <a:srgbClr val="706B5F">
                <a:alpha val="25000"/>
              </a:srgbClr>
            </a:outerShdw>
          </a:effectLst>
        </p:spPr>
        <p:txBody>
          <a:bodyPr lIns="0" tIns="0" rIns="0" bIns="0"/>
          <a:lstStyle/>
          <a:p>
            <a:pPr eaLnBrk="0" hangingPunct="0"/>
            <a:endParaRPr kumimoji="0" lang="en-CA">
              <a:solidFill>
                <a:srgbClr val="000000"/>
              </a:solidFill>
              <a:latin typeface="Arial" charset="0"/>
              <a:ea typeface="+mn-ea"/>
              <a:cs typeface="+mn-cs"/>
            </a:endParaRPr>
          </a:p>
        </p:txBody>
      </p:sp>
      <p:sp>
        <p:nvSpPr>
          <p:cNvPr id="14344" name="Rectangle 8"/>
          <p:cNvSpPr>
            <a:spLocks noGrp="1" noChangeArrowheads="1"/>
          </p:cNvSpPr>
          <p:nvPr>
            <p:ph type="title"/>
          </p:nvPr>
        </p:nvSpPr>
        <p:spPr>
          <a:xfrm>
            <a:off x="285720" y="500042"/>
            <a:ext cx="8143932" cy="1257304"/>
          </a:xfrm>
          <a:ln/>
        </p:spPr>
        <p:txBody>
          <a:bodyPr rIns="81279"/>
          <a:lstStyle/>
          <a:p>
            <a:pPr marL="404813"/>
            <a:r>
              <a:rPr lang="en-GB" dirty="0" smtClean="0">
                <a:solidFill>
                  <a:srgbClr val="33CC33"/>
                </a:solidFill>
              </a:rPr>
              <a:t>An emphasis on international collaboration, participation from all sectors</a:t>
            </a:r>
            <a:br>
              <a:rPr lang="en-GB" dirty="0" smtClean="0">
                <a:solidFill>
                  <a:srgbClr val="33CC33"/>
                </a:solidFill>
              </a:rPr>
            </a:br>
            <a:endParaRPr lang="en-GB" dirty="0" smtClean="0">
              <a:solidFill>
                <a:srgbClr val="33CC33"/>
              </a:solidFill>
            </a:endParaRPr>
          </a:p>
        </p:txBody>
      </p:sp>
      <p:sp>
        <p:nvSpPr>
          <p:cNvPr id="14345" name="Rectangle 9"/>
          <p:cNvSpPr>
            <a:spLocks/>
          </p:cNvSpPr>
          <p:nvPr/>
        </p:nvSpPr>
        <p:spPr bwMode="auto">
          <a:xfrm>
            <a:off x="8732838" y="6502400"/>
            <a:ext cx="230187" cy="279400"/>
          </a:xfrm>
          <a:prstGeom prst="rect">
            <a:avLst/>
          </a:prstGeom>
          <a:noFill/>
          <a:ln w="12700" cap="flat">
            <a:noFill/>
            <a:miter lim="800000"/>
            <a:headEnd type="none" w="med" len="med"/>
            <a:tailEnd type="none" w="med" len="med"/>
          </a:ln>
        </p:spPr>
        <p:txBody>
          <a:bodyPr wrap="none" lIns="0" tIns="0" rIns="40639" bIns="0" anchor="b">
            <a:spAutoFit/>
          </a:bodyPr>
          <a:lstStyle/>
          <a:p>
            <a:pPr marL="39688" algn="ctr" eaLnBrk="0" hangingPunct="0"/>
            <a:r>
              <a:rPr kumimoji="0" lang="en-US" sz="1200">
                <a:solidFill>
                  <a:srgbClr val="B5A788"/>
                </a:solidFill>
                <a:latin typeface="Arial" charset="0"/>
                <a:ea typeface="Gill Sans MT" charset="0"/>
                <a:cs typeface="Gill Sans MT" charset="0"/>
              </a:rPr>
              <a:t>7</a:t>
            </a:r>
          </a:p>
        </p:txBody>
      </p:sp>
      <p:pic>
        <p:nvPicPr>
          <p:cNvPr id="14351" name="Picture 15"/>
          <p:cNvPicPr>
            <a:picLocks noChangeArrowheads="1"/>
          </p:cNvPicPr>
          <p:nvPr/>
        </p:nvPicPr>
        <p:blipFill>
          <a:blip r:embed="rId3" cstate="print"/>
          <a:srcRect/>
          <a:stretch>
            <a:fillRect/>
          </a:stretch>
        </p:blipFill>
        <p:spPr bwMode="auto">
          <a:xfrm>
            <a:off x="7572375" y="5929313"/>
            <a:ext cx="1323975" cy="733425"/>
          </a:xfrm>
          <a:prstGeom prst="rect">
            <a:avLst/>
          </a:prstGeom>
          <a:noFill/>
          <a:ln w="9525" cap="flat">
            <a:noFill/>
            <a:miter lim="800000"/>
            <a:headEnd/>
            <a:tailEnd/>
          </a:ln>
        </p:spPr>
      </p:pic>
      <p:pic>
        <p:nvPicPr>
          <p:cNvPr id="4098" name="Picture 2"/>
          <p:cNvPicPr>
            <a:picLocks noChangeAspect="1" noChangeArrowheads="1"/>
          </p:cNvPicPr>
          <p:nvPr/>
        </p:nvPicPr>
        <p:blipFill>
          <a:blip r:embed="rId4" cstate="print"/>
          <a:srcRect/>
          <a:stretch>
            <a:fillRect/>
          </a:stretch>
        </p:blipFill>
        <p:spPr bwMode="auto">
          <a:xfrm>
            <a:off x="1142976" y="1785926"/>
            <a:ext cx="6215106" cy="3662769"/>
          </a:xfrm>
          <a:prstGeom prst="rect">
            <a:avLst/>
          </a:prstGeom>
          <a:noFill/>
          <a:ln w="9525">
            <a:noFill/>
            <a:miter lim="800000"/>
            <a:headEnd/>
            <a:tailEnd/>
          </a:ln>
          <a:effectLst/>
        </p:spPr>
      </p:pic>
    </p:spTree>
  </p:cSld>
  <p:clrMapOvr>
    <a:masterClrMapping/>
  </p:clrMapOvr>
  <p:transition>
    <p:fade thruBlk="1"/>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785794"/>
            <a:ext cx="7620000" cy="685800"/>
          </a:xfrm>
        </p:spPr>
        <p:txBody>
          <a:bodyPr/>
          <a:lstStyle/>
          <a:p>
            <a:r>
              <a:rPr lang="en-GB" dirty="0" smtClean="0">
                <a:solidFill>
                  <a:srgbClr val="FF0066"/>
                </a:solidFill>
              </a:rPr>
              <a:t>Participation in Regional and International conferences</a:t>
            </a:r>
            <a:br>
              <a:rPr lang="en-GB" dirty="0" smtClean="0">
                <a:solidFill>
                  <a:srgbClr val="FF0066"/>
                </a:solidFill>
              </a:rPr>
            </a:br>
            <a:endParaRPr lang="en-CA" dirty="0"/>
          </a:p>
        </p:txBody>
      </p:sp>
      <p:sp>
        <p:nvSpPr>
          <p:cNvPr id="3" name="Content Placeholder 2"/>
          <p:cNvSpPr>
            <a:spLocks noGrp="1"/>
          </p:cNvSpPr>
          <p:nvPr>
            <p:ph idx="1"/>
          </p:nvPr>
        </p:nvSpPr>
        <p:spPr>
          <a:xfrm>
            <a:off x="381000" y="1643050"/>
            <a:ext cx="7691462" cy="4681550"/>
          </a:xfrm>
        </p:spPr>
        <p:txBody>
          <a:bodyPr/>
          <a:lstStyle/>
          <a:p>
            <a:r>
              <a:rPr lang="en-GB" sz="2800" dirty="0" smtClean="0">
                <a:solidFill>
                  <a:srgbClr val="008000"/>
                </a:solidFill>
              </a:rPr>
              <a:t>12</a:t>
            </a:r>
            <a:r>
              <a:rPr lang="en-GB" sz="2800" baseline="30000" dirty="0" smtClean="0">
                <a:solidFill>
                  <a:srgbClr val="008000"/>
                </a:solidFill>
              </a:rPr>
              <a:t>th</a:t>
            </a:r>
            <a:r>
              <a:rPr lang="en-GB" sz="2800" dirty="0" smtClean="0">
                <a:solidFill>
                  <a:srgbClr val="008000"/>
                </a:solidFill>
              </a:rPr>
              <a:t> APNG Asia Pacific Next Generation Camp, Hiroshima, Japan</a:t>
            </a:r>
          </a:p>
          <a:p>
            <a:r>
              <a:rPr lang="en-US" sz="2800" dirty="0" smtClean="0">
                <a:solidFill>
                  <a:srgbClr val="008000"/>
                </a:solidFill>
              </a:rPr>
              <a:t>United Nations Internet Governance Forum (UNIGF), </a:t>
            </a:r>
            <a:r>
              <a:rPr lang="en-US" sz="2800" dirty="0" err="1" smtClean="0">
                <a:solidFill>
                  <a:srgbClr val="008000"/>
                </a:solidFill>
              </a:rPr>
              <a:t>Vilinus</a:t>
            </a:r>
            <a:r>
              <a:rPr lang="en-US" sz="2800" dirty="0" smtClean="0">
                <a:solidFill>
                  <a:srgbClr val="008000"/>
                </a:solidFill>
              </a:rPr>
              <a:t> &amp; </a:t>
            </a:r>
            <a:r>
              <a:rPr lang="en-US" sz="2800" dirty="0" err="1" smtClean="0">
                <a:solidFill>
                  <a:srgbClr val="008000"/>
                </a:solidFill>
              </a:rPr>
              <a:t>Sharm</a:t>
            </a:r>
            <a:r>
              <a:rPr lang="en-US" sz="2800" dirty="0" smtClean="0">
                <a:solidFill>
                  <a:srgbClr val="008000"/>
                </a:solidFill>
              </a:rPr>
              <a:t> El </a:t>
            </a:r>
            <a:r>
              <a:rPr lang="en-US" sz="2800" dirty="0" err="1" smtClean="0">
                <a:solidFill>
                  <a:srgbClr val="008000"/>
                </a:solidFill>
              </a:rPr>
              <a:t>Shiekh</a:t>
            </a:r>
            <a:r>
              <a:rPr lang="en-US" sz="2800" dirty="0" smtClean="0">
                <a:solidFill>
                  <a:srgbClr val="008000"/>
                </a:solidFill>
              </a:rPr>
              <a:t>, Egypt </a:t>
            </a:r>
          </a:p>
          <a:p>
            <a:r>
              <a:rPr lang="en-US" sz="2800" dirty="0" smtClean="0">
                <a:solidFill>
                  <a:srgbClr val="008000"/>
                </a:solidFill>
              </a:rPr>
              <a:t>Youth IGF, London UK</a:t>
            </a:r>
          </a:p>
          <a:p>
            <a:r>
              <a:rPr lang="en-US" sz="2800" dirty="0" smtClean="0">
                <a:solidFill>
                  <a:srgbClr val="008000"/>
                </a:solidFill>
              </a:rPr>
              <a:t>ICANN Meeting in Seoul, Korea </a:t>
            </a:r>
          </a:p>
          <a:p>
            <a:r>
              <a:rPr lang="en-US" sz="2800" dirty="0" smtClean="0">
                <a:solidFill>
                  <a:srgbClr val="008000"/>
                </a:solidFill>
              </a:rPr>
              <a:t>APNIC Meeting in Beijing, China</a:t>
            </a:r>
            <a:endParaRPr lang="en-CA" sz="2800" dirty="0" smtClean="0">
              <a:solidFill>
                <a:srgbClr val="008000"/>
              </a:solidFill>
            </a:endParaRPr>
          </a:p>
        </p:txBody>
      </p:sp>
    </p:spTree>
  </p:cSld>
  <p:clrMapOvr>
    <a:masterClrMapping/>
  </p:clrMapOvr>
  <p:transition>
    <p:fade thruBlk="1"/>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CA" dirty="0"/>
          </a:p>
        </p:txBody>
      </p:sp>
      <p:sp>
        <p:nvSpPr>
          <p:cNvPr id="3" name="Content Placeholder 2"/>
          <p:cNvSpPr>
            <a:spLocks noGrp="1"/>
          </p:cNvSpPr>
          <p:nvPr>
            <p:ph idx="1"/>
          </p:nvPr>
        </p:nvSpPr>
        <p:spPr>
          <a:xfrm>
            <a:off x="457200" y="1071563"/>
            <a:ext cx="8939336" cy="5786437"/>
          </a:xfrm>
        </p:spPr>
        <p:txBody>
          <a:bodyPr>
            <a:normAutofit fontScale="92500" lnSpcReduction="10000"/>
          </a:bodyPr>
          <a:lstStyle/>
          <a:p>
            <a:r>
              <a:rPr lang="en-US" dirty="0" smtClean="0">
                <a:solidFill>
                  <a:schemeClr val="bg1">
                    <a:lumMod val="75000"/>
                  </a:schemeClr>
                </a:solidFill>
              </a:rPr>
              <a:t>17:00	Welcome Remarks</a:t>
            </a:r>
          </a:p>
          <a:p>
            <a:r>
              <a:rPr lang="en-US" dirty="0" smtClean="0">
                <a:solidFill>
                  <a:schemeClr val="bg1">
                    <a:lumMod val="75000"/>
                  </a:schemeClr>
                </a:solidFill>
              </a:rPr>
              <a:t>17:20	DotAsia Operations in 2010</a:t>
            </a:r>
          </a:p>
          <a:p>
            <a:r>
              <a:rPr lang="en-US" dirty="0" smtClean="0">
                <a:solidFill>
                  <a:schemeClr val="bg1">
                    <a:lumMod val="75000"/>
                  </a:schemeClr>
                </a:solidFill>
              </a:rPr>
              <a:t>17:50	Audited Financials</a:t>
            </a:r>
            <a:br>
              <a:rPr lang="en-US" dirty="0" smtClean="0">
                <a:solidFill>
                  <a:schemeClr val="bg1">
                    <a:lumMod val="75000"/>
                  </a:schemeClr>
                </a:solidFill>
              </a:rPr>
            </a:br>
            <a:r>
              <a:rPr lang="en-US" dirty="0" smtClean="0">
                <a:solidFill>
                  <a:schemeClr val="bg1">
                    <a:lumMod val="75000"/>
                  </a:schemeClr>
                </a:solidFill>
              </a:rPr>
              <a:t>		(Fiscal Year 2009-2010)</a:t>
            </a:r>
          </a:p>
          <a:p>
            <a:r>
              <a:rPr lang="en-US" dirty="0" smtClean="0">
                <a:solidFill>
                  <a:schemeClr val="bg1">
                    <a:lumMod val="75000"/>
                  </a:schemeClr>
                </a:solidFill>
              </a:rPr>
              <a:t>18:10	Member Resolution</a:t>
            </a:r>
            <a:br>
              <a:rPr lang="en-US" dirty="0" smtClean="0">
                <a:solidFill>
                  <a:schemeClr val="bg1">
                    <a:lumMod val="75000"/>
                  </a:schemeClr>
                </a:solidFill>
              </a:rPr>
            </a:br>
            <a:r>
              <a:rPr lang="en-US" dirty="0" smtClean="0">
                <a:solidFill>
                  <a:schemeClr val="bg1">
                    <a:lumMod val="75000"/>
                  </a:schemeClr>
                </a:solidFill>
              </a:rPr>
              <a:t>		(Ratification of Board Elections)</a:t>
            </a:r>
          </a:p>
          <a:p>
            <a:r>
              <a:rPr lang="en-US" dirty="0" smtClean="0">
                <a:solidFill>
                  <a:schemeClr val="bg1">
                    <a:lumMod val="75000"/>
                  </a:schemeClr>
                </a:solidFill>
              </a:rPr>
              <a:t>18:15	Community Development Updates</a:t>
            </a:r>
          </a:p>
          <a:p>
            <a:r>
              <a:rPr lang="en-US" b="1" dirty="0" smtClean="0">
                <a:solidFill>
                  <a:schemeClr val="tx1"/>
                </a:solidFill>
              </a:rPr>
              <a:t>18:30	Technology Provider Update (Afilias)</a:t>
            </a:r>
          </a:p>
          <a:p>
            <a:r>
              <a:rPr lang="en-US" dirty="0" smtClean="0">
                <a:solidFill>
                  <a:schemeClr val="bg1">
                    <a:lumMod val="50000"/>
                  </a:schemeClr>
                </a:solidFill>
              </a:rPr>
              <a:t>18:40</a:t>
            </a:r>
            <a:r>
              <a:rPr lang="en-US" dirty="0" smtClean="0">
                <a:solidFill>
                  <a:schemeClr val="bg1">
                    <a:lumMod val="50000"/>
                  </a:schemeClr>
                </a:solidFill>
              </a:rPr>
              <a:t>	DotAsia Strategic Plans 2011</a:t>
            </a:r>
          </a:p>
          <a:p>
            <a:r>
              <a:rPr lang="en-US" dirty="0" smtClean="0">
                <a:solidFill>
                  <a:schemeClr val="bg1">
                    <a:lumMod val="50000"/>
                  </a:schemeClr>
                </a:solidFill>
              </a:rPr>
              <a:t>18:50	Open Discussion</a:t>
            </a:r>
          </a:p>
          <a:p>
            <a:r>
              <a:rPr lang="en-US" dirty="0" smtClean="0">
                <a:solidFill>
                  <a:schemeClr val="bg1">
                    <a:lumMod val="50000"/>
                  </a:schemeClr>
                </a:solidFill>
              </a:rPr>
              <a:t>19:00	AP* DotAsia Joint Dinner</a:t>
            </a:r>
            <a:endParaRPr lang="en-CA" dirty="0">
              <a:solidFill>
                <a:schemeClr val="bg1">
                  <a:lumMod val="50000"/>
                </a:schemeClr>
              </a:solidFill>
            </a:endParaRPr>
          </a:p>
        </p:txBody>
      </p:sp>
    </p:spTree>
  </p:cSld>
  <p:clrMapOvr>
    <a:masterClrMapping/>
  </p:clrMapOvr>
  <p:transition>
    <p:fade thruBlk="1"/>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graphicFrame>
        <p:nvGraphicFramePr>
          <p:cNvPr id="4" name="Content Placeholder 3"/>
          <p:cNvGraphicFramePr>
            <a:graphicFrameLocks noChangeAspect="1"/>
          </p:cNvGraphicFramePr>
          <p:nvPr>
            <p:ph idx="1"/>
          </p:nvPr>
        </p:nvGraphicFramePr>
        <p:xfrm>
          <a:off x="0" y="0"/>
          <a:ext cx="9069388" cy="7008813"/>
        </p:xfrm>
        <a:graphic>
          <a:graphicData uri="http://schemas.openxmlformats.org/presentationml/2006/ole">
            <p:oleObj spid="_x0000_s165891" name="Acrobat Document" r:id="rId3" imgW="7543768" imgH="5829216" progId="AcroExch.Document.7">
              <p:embed/>
            </p:oleObj>
          </a:graphicData>
        </a:graphic>
      </p:graphicFrame>
    </p:spTree>
  </p:cSld>
  <p:clrMapOvr>
    <a:masterClrMapping/>
  </p:clrMapOvr>
  <p:transition>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Ella Koon as 1</a:t>
            </a:r>
            <a:r>
              <a:rPr lang="en-US" baseline="30000" dirty="0" smtClean="0"/>
              <a:t>st</a:t>
            </a:r>
            <a:r>
              <a:rPr lang="en-US" dirty="0" smtClean="0"/>
              <a:t> Asian </a:t>
            </a:r>
            <a:r>
              <a:rPr lang="en-US" dirty="0" err="1" smtClean="0"/>
              <a:t>GoDaddy</a:t>
            </a:r>
            <a:r>
              <a:rPr lang="en-US" dirty="0" smtClean="0"/>
              <a:t> Girl</a:t>
            </a:r>
            <a:endParaRPr lang="en-CA" dirty="0"/>
          </a:p>
        </p:txBody>
      </p:sp>
      <p:sp>
        <p:nvSpPr>
          <p:cNvPr id="3" name="Content Placeholder 2"/>
          <p:cNvSpPr>
            <a:spLocks noGrp="1"/>
          </p:cNvSpPr>
          <p:nvPr>
            <p:ph idx="1"/>
          </p:nvPr>
        </p:nvSpPr>
        <p:spPr/>
        <p:txBody>
          <a:bodyPr/>
          <a:lstStyle/>
          <a:p>
            <a:endParaRPr lang="en-CA"/>
          </a:p>
        </p:txBody>
      </p:sp>
      <p:pic>
        <p:nvPicPr>
          <p:cNvPr id="134146" name="Picture 2"/>
          <p:cNvPicPr>
            <a:picLocks noChangeAspect="1" noChangeArrowheads="1"/>
          </p:cNvPicPr>
          <p:nvPr/>
        </p:nvPicPr>
        <p:blipFill>
          <a:blip r:embed="rId2" cstate="print"/>
          <a:srcRect/>
          <a:stretch>
            <a:fillRect/>
          </a:stretch>
        </p:blipFill>
        <p:spPr bwMode="auto">
          <a:xfrm>
            <a:off x="0" y="1124744"/>
            <a:ext cx="9144000" cy="542532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graphicFrame>
        <p:nvGraphicFramePr>
          <p:cNvPr id="6" name="Content Placeholder 5"/>
          <p:cNvGraphicFramePr>
            <a:graphicFrameLocks noChangeAspect="1"/>
          </p:cNvGraphicFramePr>
          <p:nvPr>
            <p:ph idx="1"/>
          </p:nvPr>
        </p:nvGraphicFramePr>
        <p:xfrm>
          <a:off x="0" y="0"/>
          <a:ext cx="9069388" cy="7008813"/>
        </p:xfrm>
        <a:graphic>
          <a:graphicData uri="http://schemas.openxmlformats.org/presentationml/2006/ole">
            <p:oleObj spid="_x0000_s166915" name="Acrobat Document" r:id="rId3" imgW="7543768" imgH="5829216" progId="AcroExch.Document.7">
              <p:embed/>
            </p:oleObj>
          </a:graphicData>
        </a:graphic>
      </p:graphicFrame>
    </p:spTree>
  </p:cSld>
  <p:clrMapOvr>
    <a:masterClrMapping/>
  </p:clrMapOvr>
  <p:transition>
    <p:fade thruBlk="1"/>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graphicFrame>
        <p:nvGraphicFramePr>
          <p:cNvPr id="5" name="Content Placeholder 4"/>
          <p:cNvGraphicFramePr>
            <a:graphicFrameLocks noChangeAspect="1"/>
          </p:cNvGraphicFramePr>
          <p:nvPr>
            <p:ph idx="1"/>
          </p:nvPr>
        </p:nvGraphicFramePr>
        <p:xfrm>
          <a:off x="0" y="0"/>
          <a:ext cx="9018588" cy="6969125"/>
        </p:xfrm>
        <a:graphic>
          <a:graphicData uri="http://schemas.openxmlformats.org/presentationml/2006/ole">
            <p:oleObj spid="_x0000_s167939" name="Acrobat Document" r:id="rId3" imgW="7543768" imgH="5829216" progId="AcroExch.Document.7">
              <p:embed/>
            </p:oleObj>
          </a:graphicData>
        </a:graphic>
      </p:graphicFrame>
    </p:spTree>
  </p:cSld>
  <p:clrMapOvr>
    <a:masterClrMapping/>
  </p:clrMapOvr>
  <p:transition>
    <p:fade thruBlk="1"/>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graphicFrame>
        <p:nvGraphicFramePr>
          <p:cNvPr id="6" name="Content Placeholder 5"/>
          <p:cNvGraphicFramePr>
            <a:graphicFrameLocks noChangeAspect="1"/>
          </p:cNvGraphicFramePr>
          <p:nvPr>
            <p:ph idx="1"/>
          </p:nvPr>
        </p:nvGraphicFramePr>
        <p:xfrm>
          <a:off x="0" y="0"/>
          <a:ext cx="9018588" cy="6969125"/>
        </p:xfrm>
        <a:graphic>
          <a:graphicData uri="http://schemas.openxmlformats.org/presentationml/2006/ole">
            <p:oleObj spid="_x0000_s168963" name="Acrobat Document" r:id="rId3" imgW="7543768" imgH="5829216" progId="AcroExch.Document.7">
              <p:embed/>
            </p:oleObj>
          </a:graphicData>
        </a:graphic>
      </p:graphicFrame>
    </p:spTree>
  </p:cSld>
  <p:clrMapOvr>
    <a:masterClrMapping/>
  </p:clrMapOvr>
  <p:transition>
    <p:fade thruBlk="1"/>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graphicFrame>
        <p:nvGraphicFramePr>
          <p:cNvPr id="4" name="Content Placeholder 3"/>
          <p:cNvGraphicFramePr>
            <a:graphicFrameLocks noChangeAspect="1"/>
          </p:cNvGraphicFramePr>
          <p:nvPr>
            <p:ph idx="1"/>
          </p:nvPr>
        </p:nvGraphicFramePr>
        <p:xfrm>
          <a:off x="0" y="0"/>
          <a:ext cx="9018588" cy="6969125"/>
        </p:xfrm>
        <a:graphic>
          <a:graphicData uri="http://schemas.openxmlformats.org/presentationml/2006/ole">
            <p:oleObj spid="_x0000_s169987" name="Acrobat Document" r:id="rId3" imgW="7543768" imgH="5829216" progId="AcroExch.Document.7">
              <p:embed/>
            </p:oleObj>
          </a:graphicData>
        </a:graphic>
      </p:graphicFrame>
    </p:spTree>
  </p:cSld>
  <p:clrMapOvr>
    <a:masterClrMapping/>
  </p:clrMapOvr>
  <p:transition>
    <p:fade thruBlk="1"/>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graphicFrame>
        <p:nvGraphicFramePr>
          <p:cNvPr id="4" name="Content Placeholder 3"/>
          <p:cNvGraphicFramePr>
            <a:graphicFrameLocks noChangeAspect="1"/>
          </p:cNvGraphicFramePr>
          <p:nvPr>
            <p:ph idx="1"/>
          </p:nvPr>
        </p:nvGraphicFramePr>
        <p:xfrm>
          <a:off x="0" y="0"/>
          <a:ext cx="9018588" cy="6969125"/>
        </p:xfrm>
        <a:graphic>
          <a:graphicData uri="http://schemas.openxmlformats.org/presentationml/2006/ole">
            <p:oleObj spid="_x0000_s171010" name="Acrobat Document" r:id="rId3" imgW="7543768" imgH="5829216" progId="AcroExch.Document.7">
              <p:embed/>
            </p:oleObj>
          </a:graphicData>
        </a:graphic>
      </p:graphicFrame>
    </p:spTree>
  </p:cSld>
  <p:clrMapOvr>
    <a:masterClrMapping/>
  </p:clrMapOvr>
  <p:transition>
    <p:fade thruBlk="1"/>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graphicFrame>
        <p:nvGraphicFramePr>
          <p:cNvPr id="4" name="Content Placeholder 3"/>
          <p:cNvGraphicFramePr>
            <a:graphicFrameLocks noChangeAspect="1"/>
          </p:cNvGraphicFramePr>
          <p:nvPr>
            <p:ph idx="1"/>
          </p:nvPr>
        </p:nvGraphicFramePr>
        <p:xfrm>
          <a:off x="0" y="0"/>
          <a:ext cx="9018588" cy="6969125"/>
        </p:xfrm>
        <a:graphic>
          <a:graphicData uri="http://schemas.openxmlformats.org/presentationml/2006/ole">
            <p:oleObj spid="_x0000_s172034" name="Acrobat Document" r:id="rId3" imgW="7543768" imgH="5829216" progId="AcroExch.Document.7">
              <p:embed/>
            </p:oleObj>
          </a:graphicData>
        </a:graphic>
      </p:graphicFrame>
    </p:spTree>
  </p:cSld>
  <p:clrMapOvr>
    <a:masterClrMapping/>
  </p:clrMapOvr>
  <p:transition>
    <p:fade thruBlk="1"/>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graphicFrame>
        <p:nvGraphicFramePr>
          <p:cNvPr id="4" name="Content Placeholder 3"/>
          <p:cNvGraphicFramePr>
            <a:graphicFrameLocks noChangeAspect="1"/>
          </p:cNvGraphicFramePr>
          <p:nvPr>
            <p:ph idx="1"/>
          </p:nvPr>
        </p:nvGraphicFramePr>
        <p:xfrm>
          <a:off x="0" y="0"/>
          <a:ext cx="9018588" cy="6969125"/>
        </p:xfrm>
        <a:graphic>
          <a:graphicData uri="http://schemas.openxmlformats.org/presentationml/2006/ole">
            <p:oleObj spid="_x0000_s173058" name="Acrobat Document" r:id="rId3" imgW="7543768" imgH="5829216" progId="AcroExch.Document.7">
              <p:embed/>
            </p:oleObj>
          </a:graphicData>
        </a:graphic>
      </p:graphicFrame>
    </p:spTree>
  </p:cSld>
  <p:clrMapOvr>
    <a:masterClrMapping/>
  </p:clrMapOvr>
  <p:transition>
    <p:fade thruBlk="1"/>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graphicFrame>
        <p:nvGraphicFramePr>
          <p:cNvPr id="4" name="Content Placeholder 3"/>
          <p:cNvGraphicFramePr>
            <a:graphicFrameLocks noChangeAspect="1"/>
          </p:cNvGraphicFramePr>
          <p:nvPr>
            <p:ph idx="1"/>
          </p:nvPr>
        </p:nvGraphicFramePr>
        <p:xfrm>
          <a:off x="0" y="0"/>
          <a:ext cx="9018588" cy="6969125"/>
        </p:xfrm>
        <a:graphic>
          <a:graphicData uri="http://schemas.openxmlformats.org/presentationml/2006/ole">
            <p:oleObj spid="_x0000_s174082" name="Acrobat Document" r:id="rId3" imgW="7543768" imgH="5829216" progId="AcroExch.Document.7">
              <p:embed/>
            </p:oleObj>
          </a:graphicData>
        </a:graphic>
      </p:graphicFrame>
    </p:spTree>
  </p:cSld>
  <p:clrMapOvr>
    <a:masterClrMapping/>
  </p:clrMapOvr>
  <p:transition>
    <p:fade thruBlk="1"/>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graphicFrame>
        <p:nvGraphicFramePr>
          <p:cNvPr id="4" name="Content Placeholder 3"/>
          <p:cNvGraphicFramePr>
            <a:graphicFrameLocks noChangeAspect="1"/>
          </p:cNvGraphicFramePr>
          <p:nvPr>
            <p:ph idx="1"/>
          </p:nvPr>
        </p:nvGraphicFramePr>
        <p:xfrm>
          <a:off x="0" y="0"/>
          <a:ext cx="9018588" cy="6969125"/>
        </p:xfrm>
        <a:graphic>
          <a:graphicData uri="http://schemas.openxmlformats.org/presentationml/2006/ole">
            <p:oleObj spid="_x0000_s175106" name="Acrobat Document" r:id="rId3" imgW="7543768" imgH="5829216" progId="AcroExch.Document.7">
              <p:embed/>
            </p:oleObj>
          </a:graphicData>
        </a:graphic>
      </p:graphicFrame>
    </p:spTree>
  </p:cSld>
  <p:clrMapOvr>
    <a:masterClrMapping/>
  </p:clrMapOvr>
  <p:transition>
    <p:fade thruBlk="1"/>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graphicFrame>
        <p:nvGraphicFramePr>
          <p:cNvPr id="4" name="Content Placeholder 3"/>
          <p:cNvGraphicFramePr>
            <a:graphicFrameLocks noChangeAspect="1"/>
          </p:cNvGraphicFramePr>
          <p:nvPr>
            <p:ph idx="1"/>
          </p:nvPr>
        </p:nvGraphicFramePr>
        <p:xfrm>
          <a:off x="0" y="0"/>
          <a:ext cx="9018588" cy="6969125"/>
        </p:xfrm>
        <a:graphic>
          <a:graphicData uri="http://schemas.openxmlformats.org/presentationml/2006/ole">
            <p:oleObj spid="_x0000_s176130" name="Acrobat Document" r:id="rId3" imgW="7543768" imgH="5829216" progId="AcroExch.Document.7">
              <p:embed/>
            </p:oleObj>
          </a:graphicData>
        </a:graphic>
      </p:graphicFrame>
    </p:spTree>
  </p:cSld>
  <p:clrMapOvr>
    <a:masterClrMapping/>
  </p:clrMapOvr>
  <p:transition>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725487"/>
          </a:xfrm>
        </p:spPr>
        <p:txBody>
          <a:bodyPr/>
          <a:lstStyle/>
          <a:p>
            <a:r>
              <a:rPr lang="en-US" dirty="0" err="1" smtClean="0"/>
              <a:t>Lesley.Asia</a:t>
            </a:r>
            <a:r>
              <a:rPr lang="en-US" dirty="0" smtClean="0"/>
              <a:t> Video</a:t>
            </a:r>
            <a:endParaRPr lang="en-CA" dirty="0"/>
          </a:p>
        </p:txBody>
      </p:sp>
      <p:sp>
        <p:nvSpPr>
          <p:cNvPr id="3" name="Content Placeholder 2"/>
          <p:cNvSpPr>
            <a:spLocks noGrp="1"/>
          </p:cNvSpPr>
          <p:nvPr>
            <p:ph idx="1"/>
          </p:nvPr>
        </p:nvSpPr>
        <p:spPr/>
        <p:txBody>
          <a:bodyPr/>
          <a:lstStyle/>
          <a:p>
            <a:endParaRPr lang="en-CA"/>
          </a:p>
        </p:txBody>
      </p:sp>
      <p:pic>
        <p:nvPicPr>
          <p:cNvPr id="64513" name="Picture 1"/>
          <p:cNvPicPr>
            <a:picLocks noChangeAspect="1" noChangeArrowheads="1"/>
          </p:cNvPicPr>
          <p:nvPr/>
        </p:nvPicPr>
        <p:blipFill>
          <a:blip r:embed="rId2" cstate="print"/>
          <a:srcRect/>
          <a:stretch>
            <a:fillRect/>
          </a:stretch>
        </p:blipFill>
        <p:spPr bwMode="auto">
          <a:xfrm>
            <a:off x="-900608" y="1385540"/>
            <a:ext cx="9385053" cy="5472460"/>
          </a:xfrm>
          <a:prstGeom prst="rect">
            <a:avLst/>
          </a:prstGeom>
          <a:noFill/>
          <a:ln w="9525">
            <a:noFill/>
            <a:miter lim="800000"/>
            <a:headEnd/>
            <a:tailEnd/>
          </a:ln>
        </p:spPr>
      </p:pic>
      <p:pic>
        <p:nvPicPr>
          <p:cNvPr id="5" name="Picture 4" descr="Screen shot 2011-02-19 at 12.05.16 PM.png"/>
          <p:cNvPicPr>
            <a:picLocks noChangeAspect="1"/>
          </p:cNvPicPr>
          <p:nvPr/>
        </p:nvPicPr>
        <p:blipFill>
          <a:blip r:embed="rId3" cstate="print"/>
          <a:stretch>
            <a:fillRect/>
          </a:stretch>
        </p:blipFill>
        <p:spPr>
          <a:xfrm>
            <a:off x="7315200" y="0"/>
            <a:ext cx="1850388" cy="6858000"/>
          </a:xfrm>
          <a:prstGeom prst="rect">
            <a:avLst/>
          </a:prstGeom>
        </p:spPr>
      </p:pic>
    </p:spTree>
  </p:cSld>
  <p:clrMapOvr>
    <a:masterClrMapping/>
  </p:clrMapOvr>
  <p:transition>
    <p:fade thruBlk="1"/>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graphicFrame>
        <p:nvGraphicFramePr>
          <p:cNvPr id="4" name="Content Placeholder 3"/>
          <p:cNvGraphicFramePr>
            <a:graphicFrameLocks noChangeAspect="1"/>
          </p:cNvGraphicFramePr>
          <p:nvPr>
            <p:ph idx="1"/>
          </p:nvPr>
        </p:nvGraphicFramePr>
        <p:xfrm>
          <a:off x="0" y="0"/>
          <a:ext cx="9018588" cy="6969125"/>
        </p:xfrm>
        <a:graphic>
          <a:graphicData uri="http://schemas.openxmlformats.org/presentationml/2006/ole">
            <p:oleObj spid="_x0000_s177154" name="Acrobat Document" r:id="rId3" imgW="7543768" imgH="5829216" progId="AcroExch.Document.7">
              <p:embed/>
            </p:oleObj>
          </a:graphicData>
        </a:graphic>
      </p:graphicFrame>
    </p:spTree>
  </p:cSld>
  <p:clrMapOvr>
    <a:masterClrMapping/>
  </p:clrMapOvr>
  <p:transition>
    <p:fade thruBlk="1"/>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graphicFrame>
        <p:nvGraphicFramePr>
          <p:cNvPr id="4" name="Content Placeholder 3"/>
          <p:cNvGraphicFramePr>
            <a:graphicFrameLocks noChangeAspect="1"/>
          </p:cNvGraphicFramePr>
          <p:nvPr>
            <p:ph idx="1"/>
          </p:nvPr>
        </p:nvGraphicFramePr>
        <p:xfrm>
          <a:off x="0" y="0"/>
          <a:ext cx="9018588" cy="6969125"/>
        </p:xfrm>
        <a:graphic>
          <a:graphicData uri="http://schemas.openxmlformats.org/presentationml/2006/ole">
            <p:oleObj spid="_x0000_s178178" name="Acrobat Document" r:id="rId3" imgW="7543768" imgH="5829216" progId="AcroExch.Document.7">
              <p:embed/>
            </p:oleObj>
          </a:graphicData>
        </a:graphic>
      </p:graphicFrame>
    </p:spTree>
  </p:cSld>
  <p:clrMapOvr>
    <a:masterClrMapping/>
  </p:clrMapOvr>
  <p:transition>
    <p:fade thruBlk="1"/>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DotAsia Strategic Plan 2011</a:t>
            </a:r>
            <a:endParaRPr lang="en-CA" dirty="0"/>
          </a:p>
        </p:txBody>
      </p:sp>
      <p:sp>
        <p:nvSpPr>
          <p:cNvPr id="3" name="Text Placeholder 2"/>
          <p:cNvSpPr>
            <a:spLocks noGrp="1"/>
          </p:cNvSpPr>
          <p:nvPr>
            <p:ph type="body" idx="1"/>
          </p:nvPr>
        </p:nvSpPr>
        <p:spPr/>
        <p:txBody>
          <a:bodyPr/>
          <a:lstStyle/>
          <a:p>
            <a:endParaRPr lang="en-CA"/>
          </a:p>
        </p:txBody>
      </p:sp>
    </p:spTree>
  </p:cSld>
  <p:clrMapOvr>
    <a:masterClrMapping/>
  </p:clrMapOvr>
  <p:transition>
    <p:fade thruBlk="1"/>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725487"/>
          </a:xfrm>
        </p:spPr>
        <p:txBody>
          <a:bodyPr/>
          <a:lstStyle/>
          <a:p>
            <a:r>
              <a:rPr lang="en-US" dirty="0" smtClean="0"/>
              <a:t>Multi-Dimensional Growth</a:t>
            </a:r>
            <a:endParaRPr lang="en-CA" dirty="0"/>
          </a:p>
        </p:txBody>
      </p:sp>
      <p:sp>
        <p:nvSpPr>
          <p:cNvPr id="3" name="Content Placeholder 2"/>
          <p:cNvSpPr>
            <a:spLocks noGrp="1"/>
          </p:cNvSpPr>
          <p:nvPr>
            <p:ph idx="1"/>
          </p:nvPr>
        </p:nvSpPr>
        <p:spPr>
          <a:xfrm>
            <a:off x="457200" y="822722"/>
            <a:ext cx="8229600" cy="5949280"/>
          </a:xfrm>
        </p:spPr>
        <p:txBody>
          <a:bodyPr/>
          <a:lstStyle/>
          <a:p>
            <a:r>
              <a:rPr lang="en-US" dirty="0" smtClean="0"/>
              <a:t>Expansion</a:t>
            </a:r>
            <a:endParaRPr lang="en-US" dirty="0" smtClean="0"/>
          </a:p>
          <a:p>
            <a:pPr lvl="1"/>
            <a:r>
              <a:rPr lang="en-US" dirty="0" smtClean="0"/>
              <a:t>Continue to develop channel</a:t>
            </a:r>
          </a:p>
          <a:p>
            <a:pPr lvl="1"/>
            <a:r>
              <a:rPr lang="en-US" dirty="0" smtClean="0"/>
              <a:t>Launching of </a:t>
            </a:r>
            <a:r>
              <a:rPr lang="en-US" dirty="0" err="1" smtClean="0"/>
              <a:t>IDN.Asia</a:t>
            </a:r>
            <a:r>
              <a:rPr lang="en-US" dirty="0" smtClean="0"/>
              <a:t> </a:t>
            </a:r>
            <a:endParaRPr lang="en-US" dirty="0" smtClean="0"/>
          </a:p>
          <a:p>
            <a:r>
              <a:rPr lang="en-US" dirty="0" smtClean="0"/>
              <a:t>Horizontal Development</a:t>
            </a:r>
            <a:endParaRPr lang="en-US" dirty="0" smtClean="0"/>
          </a:p>
          <a:p>
            <a:pPr lvl="1"/>
            <a:r>
              <a:rPr lang="en-US" dirty="0" smtClean="0"/>
              <a:t>Support other TLDs</a:t>
            </a:r>
          </a:p>
          <a:p>
            <a:pPr lvl="1"/>
            <a:r>
              <a:rPr lang="en-US" dirty="0" smtClean="0"/>
              <a:t>Explore New </a:t>
            </a:r>
            <a:r>
              <a:rPr lang="en-US" dirty="0" err="1" smtClean="0"/>
              <a:t>gTLD</a:t>
            </a:r>
            <a:r>
              <a:rPr lang="en-US" dirty="0" smtClean="0"/>
              <a:t> Opportunities</a:t>
            </a:r>
            <a:endParaRPr lang="en-US" dirty="0" smtClean="0"/>
          </a:p>
          <a:p>
            <a:r>
              <a:rPr lang="en-US" dirty="0" smtClean="0"/>
              <a:t>Vertical Development</a:t>
            </a:r>
            <a:endParaRPr lang="en-US" dirty="0" smtClean="0"/>
          </a:p>
          <a:p>
            <a:pPr lvl="1"/>
            <a:r>
              <a:rPr lang="en-US" dirty="0" smtClean="0"/>
              <a:t>Vertical Integration Deregulation</a:t>
            </a:r>
          </a:p>
          <a:p>
            <a:pPr lvl="1"/>
            <a:r>
              <a:rPr lang="en-US" dirty="0" smtClean="0"/>
              <a:t>Secondary Market</a:t>
            </a:r>
            <a:endParaRPr lang="en-US" dirty="0" smtClean="0"/>
          </a:p>
          <a:p>
            <a:r>
              <a:rPr lang="en-US" dirty="0" smtClean="0"/>
              <a:t>Diversification</a:t>
            </a:r>
            <a:endParaRPr lang="en-US" dirty="0" smtClean="0"/>
          </a:p>
          <a:p>
            <a:pPr lvl="1"/>
            <a:r>
              <a:rPr lang="en-US" dirty="0" smtClean="0"/>
              <a:t>.Asia Domains &amp; Other Investments</a:t>
            </a:r>
          </a:p>
          <a:p>
            <a:pPr lvl="1"/>
            <a:r>
              <a:rPr lang="en-US" dirty="0" smtClean="0"/>
              <a:t>Leveraging </a:t>
            </a:r>
            <a:r>
              <a:rPr lang="en-US" dirty="0" smtClean="0"/>
              <a:t>Funding </a:t>
            </a:r>
            <a:r>
              <a:rPr lang="en-US" dirty="0" smtClean="0"/>
              <a:t>S</a:t>
            </a:r>
            <a:r>
              <a:rPr lang="en-US" dirty="0" smtClean="0"/>
              <a:t>ources</a:t>
            </a:r>
            <a:endParaRPr lang="en-US" dirty="0" smtClean="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fade">
                                      <p:cBhvr>
                                        <p:cTn id="40" dur="500"/>
                                        <p:tgtEl>
                                          <p:spTgt spid="3">
                                            <p:txEl>
                                              <p:pRg st="9" end="9"/>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animEffect transition="in" filter="fade">
                                      <p:cBhvr>
                                        <p:cTn id="43" dur="500"/>
                                        <p:tgtEl>
                                          <p:spTgt spid="3">
                                            <p:txEl>
                                              <p:pRg st="10" end="10"/>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
                                            <p:txEl>
                                              <p:pRg st="11" end="11"/>
                                            </p:txEl>
                                          </p:spTgt>
                                        </p:tgtEl>
                                        <p:attrNameLst>
                                          <p:attrName>style.visibility</p:attrName>
                                        </p:attrNameLst>
                                      </p:cBhvr>
                                      <p:to>
                                        <p:strVal val="visible"/>
                                      </p:to>
                                    </p:set>
                                    <p:animEffect transition="in" filter="fade">
                                      <p:cBhvr>
                                        <p:cTn id="46"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Progressive in Development</a:t>
            </a:r>
            <a:endParaRPr lang="en-CA" dirty="0"/>
          </a:p>
        </p:txBody>
      </p:sp>
      <p:sp>
        <p:nvSpPr>
          <p:cNvPr id="3" name="Content Placeholder 2"/>
          <p:cNvSpPr>
            <a:spLocks noGrp="1"/>
          </p:cNvSpPr>
          <p:nvPr>
            <p:ph idx="1"/>
          </p:nvPr>
        </p:nvSpPr>
        <p:spPr/>
        <p:txBody>
          <a:bodyPr/>
          <a:lstStyle/>
          <a:p>
            <a:pPr>
              <a:lnSpc>
                <a:spcPct val="200000"/>
              </a:lnSpc>
            </a:pPr>
            <a:r>
              <a:rPr lang="en-US" dirty="0" smtClean="0"/>
              <a:t>Maturing organizational capacities</a:t>
            </a:r>
            <a:endParaRPr lang="en-US" dirty="0" smtClean="0"/>
          </a:p>
          <a:p>
            <a:pPr>
              <a:lnSpc>
                <a:spcPct val="200000"/>
              </a:lnSpc>
            </a:pPr>
            <a:r>
              <a:rPr lang="en-US" dirty="0" smtClean="0"/>
              <a:t>Revitalizing economy &amp; industry</a:t>
            </a:r>
          </a:p>
          <a:p>
            <a:pPr>
              <a:lnSpc>
                <a:spcPct val="200000"/>
              </a:lnSpc>
            </a:pPr>
            <a:r>
              <a:rPr lang="en-US" dirty="0" smtClean="0"/>
              <a:t>Diversification of revenue base</a:t>
            </a:r>
          </a:p>
          <a:p>
            <a:pPr>
              <a:lnSpc>
                <a:spcPct val="200000"/>
              </a:lnSpc>
            </a:pPr>
            <a:r>
              <a:rPr lang="en-US" dirty="0" smtClean="0"/>
              <a:t>Developing new ideas that support “.Asia”</a:t>
            </a:r>
          </a:p>
          <a:p>
            <a:pPr>
              <a:lnSpc>
                <a:spcPct val="200000"/>
              </a:lnSpc>
            </a:pPr>
            <a:endParaRPr lang="en-US" dirty="0" smtClean="0"/>
          </a:p>
          <a:p>
            <a:pPr>
              <a:lnSpc>
                <a:spcPct val="200000"/>
              </a:lnSpc>
            </a:pPr>
            <a:endParaRPr lang="en-US" dirty="0" smtClean="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Key Considerations on Approach</a:t>
            </a:r>
            <a:endParaRPr lang="en-CA" dirty="0"/>
          </a:p>
        </p:txBody>
      </p:sp>
      <p:sp>
        <p:nvSpPr>
          <p:cNvPr id="3" name="Content Placeholder 2"/>
          <p:cNvSpPr>
            <a:spLocks noGrp="1"/>
          </p:cNvSpPr>
          <p:nvPr>
            <p:ph idx="1"/>
          </p:nvPr>
        </p:nvSpPr>
        <p:spPr/>
        <p:txBody>
          <a:bodyPr/>
          <a:lstStyle/>
          <a:p>
            <a:r>
              <a:rPr lang="en-US" dirty="0" smtClean="0"/>
              <a:t>Direction</a:t>
            </a:r>
          </a:p>
          <a:p>
            <a:pPr lvl="1"/>
            <a:r>
              <a:rPr lang="en-US" dirty="0" smtClean="0"/>
              <a:t>Horizontal / Vertical / </a:t>
            </a:r>
            <a:r>
              <a:rPr lang="en-US" dirty="0" smtClean="0"/>
              <a:t>Multi-Dimensional</a:t>
            </a:r>
            <a:endParaRPr lang="en-US" dirty="0" smtClean="0"/>
          </a:p>
          <a:p>
            <a:r>
              <a:rPr lang="en-US" dirty="0" smtClean="0"/>
              <a:t>Principles</a:t>
            </a:r>
          </a:p>
          <a:p>
            <a:pPr lvl="1"/>
            <a:r>
              <a:rPr lang="en-US" dirty="0" smtClean="0"/>
              <a:t>Social value / responsibility</a:t>
            </a:r>
          </a:p>
          <a:p>
            <a:pPr lvl="1"/>
            <a:r>
              <a:rPr lang="en-US" dirty="0" smtClean="0"/>
              <a:t>Commercial value / sustainability</a:t>
            </a:r>
          </a:p>
          <a:p>
            <a:pPr lvl="1"/>
            <a:r>
              <a:rPr lang="en-US" dirty="0" smtClean="0"/>
              <a:t>Synergistic value / leverage</a:t>
            </a:r>
            <a:endParaRPr lang="en-US" dirty="0"/>
          </a:p>
          <a:p>
            <a:r>
              <a:rPr lang="en-US" dirty="0" smtClean="0"/>
              <a:t>Model</a:t>
            </a:r>
          </a:p>
          <a:p>
            <a:pPr lvl="1"/>
            <a:r>
              <a:rPr lang="en-US" dirty="0" smtClean="0"/>
              <a:t>Technology / Knowledge Partners</a:t>
            </a:r>
          </a:p>
          <a:p>
            <a:pPr lvl="1"/>
            <a:r>
              <a:rPr lang="en-US" dirty="0" smtClean="0"/>
              <a:t>Financial Partners</a:t>
            </a:r>
          </a:p>
          <a:p>
            <a:pPr lvl="1"/>
            <a:r>
              <a:rPr lang="en-US" dirty="0" smtClean="0"/>
              <a:t>Conceptual Incubation</a:t>
            </a:r>
            <a:endParaRPr lang="en-CA"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fade">
                                      <p:cBhvr>
                                        <p:cTn id="38"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3" name="Picture 5"/>
          <p:cNvPicPr>
            <a:picLocks noChangeAspect="1" noChangeArrowheads="1"/>
          </p:cNvPicPr>
          <p:nvPr/>
        </p:nvPicPr>
        <p:blipFill>
          <a:blip r:embed="rId2" cstate="print"/>
          <a:srcRect/>
          <a:stretch>
            <a:fillRect/>
          </a:stretch>
        </p:blipFill>
        <p:spPr bwMode="auto">
          <a:xfrm>
            <a:off x="3563889" y="0"/>
            <a:ext cx="5580112" cy="3657326"/>
          </a:xfrm>
          <a:prstGeom prst="rect">
            <a:avLst/>
          </a:prstGeom>
          <a:noFill/>
          <a:ln w="9525">
            <a:noFill/>
            <a:miter lim="800000"/>
            <a:headEnd/>
            <a:tailEnd/>
          </a:ln>
        </p:spPr>
      </p:pic>
      <p:pic>
        <p:nvPicPr>
          <p:cNvPr id="196612" name="Picture 4"/>
          <p:cNvPicPr>
            <a:picLocks noChangeAspect="1" noChangeArrowheads="1"/>
          </p:cNvPicPr>
          <p:nvPr/>
        </p:nvPicPr>
        <p:blipFill>
          <a:blip r:embed="rId3" cstate="print"/>
          <a:srcRect/>
          <a:stretch>
            <a:fillRect/>
          </a:stretch>
        </p:blipFill>
        <p:spPr bwMode="auto">
          <a:xfrm>
            <a:off x="3707904" y="3832247"/>
            <a:ext cx="5436096" cy="3025752"/>
          </a:xfrm>
          <a:prstGeom prst="rect">
            <a:avLst/>
          </a:prstGeom>
          <a:noFill/>
          <a:ln w="9525">
            <a:noFill/>
            <a:miter lim="800000"/>
            <a:headEnd/>
            <a:tailEnd/>
          </a:ln>
        </p:spPr>
      </p:pic>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dirty="0"/>
          </a:p>
        </p:txBody>
      </p:sp>
      <p:pic>
        <p:nvPicPr>
          <p:cNvPr id="196611" name="Picture 3"/>
          <p:cNvPicPr>
            <a:picLocks noChangeAspect="1" noChangeArrowheads="1"/>
          </p:cNvPicPr>
          <p:nvPr/>
        </p:nvPicPr>
        <p:blipFill>
          <a:blip r:embed="rId4" cstate="print"/>
          <a:srcRect l="35601" r="27756"/>
          <a:stretch>
            <a:fillRect/>
          </a:stretch>
        </p:blipFill>
        <p:spPr bwMode="auto">
          <a:xfrm>
            <a:off x="0" y="0"/>
            <a:ext cx="3779912" cy="6858000"/>
          </a:xfrm>
          <a:prstGeom prst="rect">
            <a:avLst/>
          </a:prstGeom>
          <a:noFill/>
          <a:ln w="9525">
            <a:noFill/>
            <a:miter lim="800000"/>
            <a:headEnd/>
            <a:tailEnd/>
          </a:ln>
        </p:spPr>
      </p:pic>
      <p:sp>
        <p:nvSpPr>
          <p:cNvPr id="8" name="Rectangle 7"/>
          <p:cNvSpPr/>
          <p:nvPr/>
        </p:nvSpPr>
        <p:spPr>
          <a:xfrm>
            <a:off x="0" y="2276872"/>
            <a:ext cx="9144000" cy="2376264"/>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96615" name="Picture 7"/>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2267744" y="2708920"/>
            <a:ext cx="4152900" cy="150495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293096"/>
            <a:ext cx="9144000" cy="2564904"/>
          </a:xfrm>
          <a:prstGeom prst="rect">
            <a:avLst/>
          </a:prstGeom>
          <a:solidFill>
            <a:schemeClr val="tx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ext Placeholder 2"/>
          <p:cNvSpPr>
            <a:spLocks noGrp="1"/>
          </p:cNvSpPr>
          <p:nvPr>
            <p:ph type="body" idx="1"/>
          </p:nvPr>
        </p:nvSpPr>
        <p:spPr>
          <a:xfrm>
            <a:off x="722313" y="4725144"/>
            <a:ext cx="7772400" cy="1296144"/>
          </a:xfrm>
        </p:spPr>
        <p:txBody>
          <a:bodyPr>
            <a:noAutofit/>
          </a:bodyPr>
          <a:lstStyle/>
          <a:p>
            <a:pPr algn="ctr"/>
            <a:r>
              <a:rPr lang="en-US" sz="4000" b="1" dirty="0" smtClean="0">
                <a:solidFill>
                  <a:schemeClr val="bg1">
                    <a:lumMod val="75000"/>
                  </a:schemeClr>
                </a:solidFill>
              </a:rPr>
              <a:t>Open Source Registry-Registrar System</a:t>
            </a:r>
            <a:endParaRPr lang="en-CA" sz="4000" b="1" dirty="0">
              <a:solidFill>
                <a:schemeClr val="bg1">
                  <a:lumMod val="75000"/>
                </a:schemeClr>
              </a:solidFill>
            </a:endParaRPr>
          </a:p>
        </p:txBody>
      </p:sp>
      <p:pic>
        <p:nvPicPr>
          <p:cNvPr id="197634"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087462" y="1340768"/>
            <a:ext cx="6940922" cy="1795066"/>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48" y="214290"/>
            <a:ext cx="3714776" cy="3786214"/>
          </a:xfrm>
        </p:spPr>
        <p:txBody>
          <a:bodyPr/>
          <a:lstStyle/>
          <a:p>
            <a:pPr algn="l"/>
            <a:r>
              <a:rPr lang="en-US" sz="4000" dirty="0" smtClean="0"/>
              <a:t>Every .Asia Domain Contributes to Internet Development in Asia</a:t>
            </a:r>
            <a:endParaRPr lang="en-CA" sz="4000" dirty="0"/>
          </a:p>
        </p:txBody>
      </p:sp>
      <p:sp>
        <p:nvSpPr>
          <p:cNvPr id="3" name="Text Placeholder 2"/>
          <p:cNvSpPr>
            <a:spLocks noGrp="1"/>
          </p:cNvSpPr>
          <p:nvPr>
            <p:ph type="body" idx="1"/>
          </p:nvPr>
        </p:nvSpPr>
        <p:spPr/>
        <p:txBody>
          <a:bodyPr/>
          <a:lstStyle/>
          <a:p>
            <a:endParaRPr lang="en-CA" dirty="0"/>
          </a:p>
        </p:txBody>
      </p:sp>
      <p:pic>
        <p:nvPicPr>
          <p:cNvPr id="4" name="Picture 4"/>
          <p:cNvPicPr>
            <a:picLocks noChangeAspect="1" noChangeArrowheads="1"/>
          </p:cNvPicPr>
          <p:nvPr/>
        </p:nvPicPr>
        <p:blipFill>
          <a:blip r:embed="rId2" cstate="print"/>
          <a:srcRect/>
          <a:stretch>
            <a:fillRect/>
          </a:stretch>
        </p:blipFill>
        <p:spPr bwMode="auto">
          <a:xfrm>
            <a:off x="500034" y="241112"/>
            <a:ext cx="3430790" cy="2286016"/>
          </a:xfrm>
          <a:prstGeom prst="rect">
            <a:avLst/>
          </a:prstGeom>
          <a:ln>
            <a:noFill/>
          </a:ln>
          <a:effectLst>
            <a:outerShdw blurRad="292100" dist="139700" dir="2700000" algn="tl" rotWithShape="0">
              <a:srgbClr val="333333">
                <a:alpha val="65000"/>
              </a:srgbClr>
            </a:outerShdw>
          </a:effectLst>
        </p:spPr>
      </p:pic>
      <p:pic>
        <p:nvPicPr>
          <p:cNvPr id="5" name="Picture 5"/>
          <p:cNvPicPr>
            <a:picLocks noChangeAspect="1" noChangeArrowheads="1"/>
          </p:cNvPicPr>
          <p:nvPr/>
        </p:nvPicPr>
        <p:blipFill>
          <a:blip r:embed="rId3" cstate="print"/>
          <a:srcRect/>
          <a:stretch>
            <a:fillRect/>
          </a:stretch>
        </p:blipFill>
        <p:spPr bwMode="auto">
          <a:xfrm>
            <a:off x="500034" y="884054"/>
            <a:ext cx="3430789" cy="2286015"/>
          </a:xfrm>
          <a:prstGeom prst="rect">
            <a:avLst/>
          </a:prstGeom>
          <a:ln>
            <a:noFill/>
          </a:ln>
          <a:effectLst>
            <a:outerShdw blurRad="292100" dist="139700" dir="2700000" algn="tl" rotWithShape="0">
              <a:srgbClr val="333333">
                <a:alpha val="65000"/>
              </a:srgbClr>
            </a:outerShdw>
          </a:effectLst>
        </p:spPr>
      </p:pic>
      <p:pic>
        <p:nvPicPr>
          <p:cNvPr id="6" name="Picture 4"/>
          <p:cNvPicPr>
            <a:picLocks noChangeAspect="1" noChangeArrowheads="1"/>
          </p:cNvPicPr>
          <p:nvPr/>
        </p:nvPicPr>
        <p:blipFill>
          <a:blip r:embed="rId4" cstate="print"/>
          <a:srcRect/>
          <a:stretch>
            <a:fillRect/>
          </a:stretch>
        </p:blipFill>
        <p:spPr bwMode="auto">
          <a:xfrm>
            <a:off x="500034" y="1741310"/>
            <a:ext cx="3429024" cy="2284710"/>
          </a:xfrm>
          <a:prstGeom prst="rect">
            <a:avLst/>
          </a:prstGeom>
          <a:ln>
            <a:noFill/>
          </a:ln>
          <a:effectLst>
            <a:outerShdw blurRad="292100" dist="139700" dir="2700000" algn="tl" rotWithShape="0">
              <a:srgbClr val="333333">
                <a:alpha val="65000"/>
              </a:srgbClr>
            </a:outerShdw>
          </a:effectLst>
        </p:spPr>
      </p:pic>
      <p:pic>
        <p:nvPicPr>
          <p:cNvPr id="7" name="Picture 7"/>
          <p:cNvPicPr>
            <a:picLocks noChangeAspect="1" noChangeArrowheads="1"/>
          </p:cNvPicPr>
          <p:nvPr/>
        </p:nvPicPr>
        <p:blipFill>
          <a:blip r:embed="rId5" cstate="print"/>
          <a:srcRect/>
          <a:stretch>
            <a:fillRect/>
          </a:stretch>
        </p:blipFill>
        <p:spPr bwMode="auto">
          <a:xfrm>
            <a:off x="500034" y="2384252"/>
            <a:ext cx="3430791" cy="2286016"/>
          </a:xfrm>
          <a:prstGeom prst="rect">
            <a:avLst/>
          </a:prstGeom>
          <a:ln>
            <a:noFill/>
          </a:ln>
          <a:effectLst>
            <a:outerShdw blurRad="292100" dist="139700" dir="2700000" algn="tl" rotWithShape="0">
              <a:srgbClr val="333333">
                <a:alpha val="65000"/>
              </a:srgbClr>
            </a:outerShdw>
          </a:effectLst>
        </p:spPr>
      </p:pic>
      <p:pic>
        <p:nvPicPr>
          <p:cNvPr id="8" name="Picture 3"/>
          <p:cNvPicPr>
            <a:picLocks noChangeAspect="1" noChangeArrowheads="1"/>
          </p:cNvPicPr>
          <p:nvPr/>
        </p:nvPicPr>
        <p:blipFill>
          <a:blip r:embed="rId6" cstate="print"/>
          <a:srcRect/>
          <a:stretch>
            <a:fillRect/>
          </a:stretch>
        </p:blipFill>
        <p:spPr bwMode="auto">
          <a:xfrm>
            <a:off x="500034" y="3000396"/>
            <a:ext cx="3429023" cy="2241376"/>
          </a:xfrm>
          <a:prstGeom prst="rect">
            <a:avLst/>
          </a:prstGeom>
          <a:ln>
            <a:noFill/>
          </a:ln>
          <a:effectLst>
            <a:outerShdw blurRad="292100" dist="139700" dir="2700000" algn="tl" rotWithShape="0">
              <a:srgbClr val="333333">
                <a:alpha val="65000"/>
              </a:srgbClr>
            </a:outerShdw>
          </a:effectLst>
        </p:spPr>
      </p:pic>
      <p:pic>
        <p:nvPicPr>
          <p:cNvPr id="9" name="Picture 2"/>
          <p:cNvPicPr>
            <a:picLocks noChangeAspect="1" noChangeArrowheads="1"/>
          </p:cNvPicPr>
          <p:nvPr/>
        </p:nvPicPr>
        <p:blipFill>
          <a:blip r:embed="rId7" cstate="print"/>
          <a:srcRect/>
          <a:stretch>
            <a:fillRect/>
          </a:stretch>
        </p:blipFill>
        <p:spPr bwMode="auto">
          <a:xfrm>
            <a:off x="500034" y="3633137"/>
            <a:ext cx="3429024" cy="2323015"/>
          </a:xfrm>
          <a:prstGeom prst="rect">
            <a:avLst/>
          </a:prstGeom>
          <a:ln>
            <a:noFill/>
          </a:ln>
          <a:effectLst>
            <a:outerShdw blurRad="292100" dist="139700" dir="2700000" algn="tl" rotWithShape="0">
              <a:srgbClr val="333333">
                <a:alpha val="65000"/>
              </a:srgbClr>
            </a:outerShdw>
          </a:effectLst>
        </p:spPr>
      </p:pic>
      <p:pic>
        <p:nvPicPr>
          <p:cNvPr id="10" name="Picture 2"/>
          <p:cNvPicPr>
            <a:picLocks noChangeAspect="1" noChangeArrowheads="1"/>
          </p:cNvPicPr>
          <p:nvPr/>
        </p:nvPicPr>
        <p:blipFill>
          <a:blip r:embed="rId8" cstate="print"/>
          <a:srcRect/>
          <a:stretch>
            <a:fillRect/>
          </a:stretch>
        </p:blipFill>
        <p:spPr bwMode="auto">
          <a:xfrm>
            <a:off x="500034" y="4214842"/>
            <a:ext cx="3429024" cy="228599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7"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7" presetClass="entr" presetSubtype="0" fill="hold"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7" presetClass="entr" presetSubtype="0" fill="hold"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1000"/>
                                        <p:tgtEl>
                                          <p:spTgt spid="10"/>
                                        </p:tgtEl>
                                      </p:cBhvr>
                                    </p:animEffect>
                                    <p:anim calcmode="lin" valueType="num">
                                      <p:cBhvr>
                                        <p:cTn id="44" dur="1000" fill="hold"/>
                                        <p:tgtEl>
                                          <p:spTgt spid="10"/>
                                        </p:tgtEl>
                                        <p:attrNameLst>
                                          <p:attrName>ppt_x</p:attrName>
                                        </p:attrNameLst>
                                      </p:cBhvr>
                                      <p:tavLst>
                                        <p:tav tm="0">
                                          <p:val>
                                            <p:strVal val="#ppt_x"/>
                                          </p:val>
                                        </p:tav>
                                        <p:tav tm="100000">
                                          <p:val>
                                            <p:strVal val="#ppt_x"/>
                                          </p:val>
                                        </p:tav>
                                      </p:tavLst>
                                    </p:anim>
                                    <p:anim calcmode="lin" valueType="num">
                                      <p:cBhvr>
                                        <p:cTn id="4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Highlights @ APRICOT-APAN</a:t>
            </a:r>
            <a:endParaRPr lang="en-CA" dirty="0"/>
          </a:p>
        </p:txBody>
      </p:sp>
      <p:sp>
        <p:nvSpPr>
          <p:cNvPr id="3" name="Content Placeholder 2"/>
          <p:cNvSpPr>
            <a:spLocks noGrp="1"/>
          </p:cNvSpPr>
          <p:nvPr>
            <p:ph idx="1"/>
          </p:nvPr>
        </p:nvSpPr>
        <p:spPr>
          <a:xfrm>
            <a:off x="457200" y="1071563"/>
            <a:ext cx="8686800" cy="5286375"/>
          </a:xfrm>
        </p:spPr>
        <p:txBody>
          <a:bodyPr/>
          <a:lstStyle/>
          <a:p>
            <a:r>
              <a:rPr lang="en-US" dirty="0" smtClean="0"/>
              <a:t>DNSSEC Asia Summit</a:t>
            </a:r>
          </a:p>
          <a:p>
            <a:pPr lvl="1"/>
            <a:r>
              <a:rPr lang="en-US" dirty="0" smtClean="0"/>
              <a:t>Monday</a:t>
            </a:r>
            <a:r>
              <a:rPr lang="en-US" dirty="0" smtClean="0"/>
              <a:t>, Feb 21</a:t>
            </a:r>
          </a:p>
          <a:p>
            <a:pPr lvl="1"/>
            <a:r>
              <a:rPr lang="en-US" dirty="0" smtClean="0"/>
              <a:t>9:30 AM – 12:30 Noon</a:t>
            </a:r>
          </a:p>
          <a:p>
            <a:pPr lvl="1"/>
            <a:r>
              <a:rPr lang="en-US" dirty="0" smtClean="0"/>
              <a:t>HKCEC Room S221</a:t>
            </a:r>
          </a:p>
          <a:p>
            <a:endParaRPr lang="en-US" dirty="0" smtClean="0"/>
          </a:p>
          <a:p>
            <a:endParaRPr lang="en-US" dirty="0" smtClean="0"/>
          </a:p>
          <a:p>
            <a:r>
              <a:rPr lang="en-US" dirty="0" err="1" smtClean="0"/>
              <a:t>OpenR.Asia</a:t>
            </a:r>
            <a:r>
              <a:rPr lang="en-US" dirty="0" smtClean="0"/>
              <a:t> </a:t>
            </a:r>
            <a:r>
              <a:rPr lang="en-US" dirty="0" err="1" smtClean="0"/>
              <a:t>BoF</a:t>
            </a:r>
            <a:r>
              <a:rPr lang="en-US" dirty="0" smtClean="0"/>
              <a:t>?</a:t>
            </a:r>
            <a:endParaRPr lang="en-US" dirty="0" smtClean="0"/>
          </a:p>
          <a:p>
            <a:r>
              <a:rPr lang="en-US" dirty="0" err="1" smtClean="0"/>
              <a:t>APrIGF</a:t>
            </a:r>
            <a:r>
              <a:rPr lang="en-US" dirty="0" smtClean="0"/>
              <a:t> 2011?</a:t>
            </a:r>
            <a:endParaRPr lang="en-US" dirty="0" smtClean="0"/>
          </a:p>
          <a:p>
            <a:pPr lvl="1"/>
            <a:r>
              <a:rPr lang="en-US" dirty="0" smtClean="0"/>
              <a:t>BOF: Wednesday</a:t>
            </a:r>
            <a:r>
              <a:rPr lang="en-US" dirty="0" smtClean="0"/>
              <a:t>, Feb 23 (S222)</a:t>
            </a:r>
          </a:p>
          <a:p>
            <a:pPr lvl="1"/>
            <a:r>
              <a:rPr lang="en-US" dirty="0" smtClean="0"/>
              <a:t>Time: TBC</a:t>
            </a:r>
            <a:endParaRPr lang="en-CA" dirty="0"/>
          </a:p>
        </p:txBody>
      </p:sp>
    </p:spTree>
  </p:cSld>
  <p:clrMapOvr>
    <a:masterClrMapping/>
  </p:clrMapOvr>
  <p:transition>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0" y="930558"/>
            <a:ext cx="9144000" cy="6242858"/>
          </a:xfrm>
          <a:prstGeom prst="rect">
            <a:avLst/>
          </a:prstGeom>
          <a:noFill/>
          <a:ln w="9525">
            <a:noFill/>
            <a:miter lim="800000"/>
            <a:headEnd/>
            <a:tailEnd/>
          </a:ln>
        </p:spPr>
      </p:pic>
      <p:sp>
        <p:nvSpPr>
          <p:cNvPr id="6" name="Title 5"/>
          <p:cNvSpPr>
            <a:spLocks noGrp="1"/>
          </p:cNvSpPr>
          <p:nvPr>
            <p:ph type="title"/>
          </p:nvPr>
        </p:nvSpPr>
        <p:spPr>
          <a:xfrm>
            <a:off x="467544" y="216024"/>
            <a:ext cx="8229600" cy="548680"/>
          </a:xfrm>
        </p:spPr>
        <p:txBody>
          <a:bodyPr/>
          <a:lstStyle/>
          <a:p>
            <a:r>
              <a:rPr lang="en-US" dirty="0" err="1" smtClean="0"/>
              <a:t>KeepClicking.Asia</a:t>
            </a:r>
            <a:endParaRPr lang="en-CA" dirty="0"/>
          </a:p>
        </p:txBody>
      </p:sp>
      <p:sp>
        <p:nvSpPr>
          <p:cNvPr id="7" name="Content Placeholder 6"/>
          <p:cNvSpPr>
            <a:spLocks noGrp="1"/>
          </p:cNvSpPr>
          <p:nvPr>
            <p:ph idx="1"/>
          </p:nvPr>
        </p:nvSpPr>
        <p:spPr/>
        <p:txBody>
          <a:bodyPr/>
          <a:lstStyle/>
          <a:p>
            <a:endParaRPr lang="en-CA"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39552" y="476672"/>
            <a:ext cx="6552728" cy="3786214"/>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i="0" u="none" strike="noStrike" kern="1200" cap="none" spc="0" normalizeH="0" baseline="0" noProof="0" dirty="0" smtClean="0">
                <a:ln>
                  <a:noFill/>
                </a:ln>
                <a:solidFill>
                  <a:schemeClr val="bg1"/>
                </a:solidFill>
                <a:effectLst/>
                <a:uLnTx/>
                <a:uFillTx/>
                <a:latin typeface="Helvetica" pitchFamily="34" charset="0"/>
                <a:ea typeface="+mj-ea"/>
                <a:cs typeface="+mj-cs"/>
              </a:rPr>
              <a:t>Joint AP* DotAsia Dinner</a:t>
            </a:r>
          </a:p>
          <a:p>
            <a:pPr lvl="0"/>
            <a:r>
              <a:rPr kumimoji="0" lang="en-CA" sz="4000" b="1" dirty="0" err="1" smtClean="0">
                <a:solidFill>
                  <a:schemeClr val="bg1">
                    <a:lumMod val="50000"/>
                  </a:schemeClr>
                </a:solidFill>
                <a:latin typeface="Helvetica" pitchFamily="34" charset="0"/>
                <a:ea typeface="+mj-ea"/>
                <a:cs typeface="+mj-cs"/>
              </a:rPr>
              <a:t>Ramas</a:t>
            </a:r>
            <a:r>
              <a:rPr kumimoji="0" lang="en-CA" sz="4000" b="1" dirty="0" smtClean="0">
                <a:solidFill>
                  <a:srgbClr val="00B0F0"/>
                </a:solidFill>
                <a:latin typeface="Helvetica" pitchFamily="34" charset="0"/>
                <a:ea typeface="+mj-ea"/>
                <a:cs typeface="+mj-cs"/>
              </a:rPr>
              <a:t> (www.ramas.asia)</a:t>
            </a:r>
          </a:p>
          <a:p>
            <a:pPr lvl="0"/>
            <a:r>
              <a:rPr kumimoji="0" lang="en-CA" sz="3600" dirty="0" smtClean="0">
                <a:solidFill>
                  <a:schemeClr val="bg1">
                    <a:lumMod val="50000"/>
                  </a:schemeClr>
                </a:solidFill>
                <a:latin typeface="Helvetica" pitchFamily="34" charset="0"/>
                <a:ea typeface="+mj-ea"/>
                <a:cs typeface="+mj-cs"/>
              </a:rPr>
              <a:t>2A </a:t>
            </a:r>
            <a:r>
              <a:rPr kumimoji="0" lang="en-CA" sz="3600" dirty="0" smtClean="0">
                <a:solidFill>
                  <a:schemeClr val="bg1">
                    <a:lumMod val="50000"/>
                  </a:schemeClr>
                </a:solidFill>
                <a:latin typeface="Helvetica" pitchFamily="34" charset="0"/>
                <a:ea typeface="+mj-ea"/>
                <a:cs typeface="+mj-cs"/>
              </a:rPr>
              <a:t>-1 ,2/F, Sun Hung Kei Centre, 30 Harbour </a:t>
            </a:r>
            <a:r>
              <a:rPr kumimoji="0" lang="en-CA" sz="3600" dirty="0" smtClean="0">
                <a:solidFill>
                  <a:schemeClr val="bg1">
                    <a:lumMod val="50000"/>
                  </a:schemeClr>
                </a:solidFill>
                <a:latin typeface="Helvetica" pitchFamily="34" charset="0"/>
                <a:ea typeface="+mj-ea"/>
                <a:cs typeface="+mj-cs"/>
              </a:rPr>
              <a:t>Rd, </a:t>
            </a:r>
            <a:r>
              <a:rPr kumimoji="0" lang="en-CA" sz="3600" dirty="0" err="1" smtClean="0">
                <a:solidFill>
                  <a:schemeClr val="bg1">
                    <a:lumMod val="50000"/>
                  </a:schemeClr>
                </a:solidFill>
                <a:latin typeface="Helvetica" pitchFamily="34" charset="0"/>
                <a:ea typeface="+mj-ea"/>
                <a:cs typeface="+mj-cs"/>
              </a:rPr>
              <a:t>Wanchai</a:t>
            </a:r>
            <a:r>
              <a:rPr kumimoji="0" lang="en-CA" sz="3600" dirty="0" smtClean="0">
                <a:solidFill>
                  <a:schemeClr val="bg1">
                    <a:lumMod val="50000"/>
                  </a:schemeClr>
                </a:solidFill>
                <a:latin typeface="Helvetica" pitchFamily="34" charset="0"/>
                <a:ea typeface="+mj-ea"/>
                <a:cs typeface="+mj-cs"/>
              </a:rPr>
              <a:t> </a:t>
            </a:r>
            <a:r>
              <a:rPr kumimoji="0" lang="en-CA" sz="3600" dirty="0" smtClean="0">
                <a:solidFill>
                  <a:schemeClr val="bg1">
                    <a:lumMod val="50000"/>
                  </a:schemeClr>
                </a:solidFill>
                <a:latin typeface="Helvetica" pitchFamily="34" charset="0"/>
                <a:ea typeface="+mj-ea"/>
                <a:cs typeface="+mj-cs"/>
              </a:rPr>
              <a:t>(walking distance)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4000" i="0" u="none" strike="noStrike" kern="1200" cap="none" spc="0" normalizeH="0" baseline="0" noProof="0" dirty="0">
              <a:ln>
                <a:noFill/>
              </a:ln>
              <a:solidFill>
                <a:schemeClr val="bg1"/>
              </a:solidFill>
              <a:effectLst/>
              <a:uLnTx/>
              <a:uFillTx/>
              <a:latin typeface="Helvetica" pitchFamily="34" charset="0"/>
              <a:ea typeface="+mj-ea"/>
              <a:cs typeface="+mj-cs"/>
            </a:endParaRPr>
          </a:p>
        </p:txBody>
      </p:sp>
    </p:spTree>
  </p:cSld>
  <p:clrMapOvr>
    <a:masterClrMapping/>
  </p:clrMapOvr>
  <p:transition advTm="1951">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CA"/>
          </a:p>
        </p:txBody>
      </p:sp>
      <p:pic>
        <p:nvPicPr>
          <p:cNvPr id="2050" name="Picture 2"/>
          <p:cNvPicPr>
            <a:picLocks noChangeAspect="1" noChangeArrowheads="1"/>
          </p:cNvPicPr>
          <p:nvPr/>
        </p:nvPicPr>
        <p:blipFill>
          <a:blip r:embed="rId2" cstate="print"/>
          <a:srcRect/>
          <a:stretch>
            <a:fillRect/>
          </a:stretch>
        </p:blipFill>
        <p:spPr bwMode="auto">
          <a:xfrm>
            <a:off x="-396552" y="822921"/>
            <a:ext cx="9972601" cy="6035079"/>
          </a:xfrm>
          <a:prstGeom prst="rect">
            <a:avLst/>
          </a:prstGeom>
          <a:noFill/>
          <a:ln w="9525">
            <a:noFill/>
            <a:miter lim="800000"/>
            <a:headEnd/>
            <a:tailEnd/>
          </a:ln>
        </p:spPr>
      </p:pic>
      <p:sp>
        <p:nvSpPr>
          <p:cNvPr id="2" name="Title 1"/>
          <p:cNvSpPr>
            <a:spLocks noGrp="1"/>
          </p:cNvSpPr>
          <p:nvPr>
            <p:ph type="title"/>
          </p:nvPr>
        </p:nvSpPr>
        <p:spPr>
          <a:xfrm>
            <a:off x="349696" y="111225"/>
            <a:ext cx="8686800" cy="725487"/>
          </a:xfrm>
        </p:spPr>
        <p:txBody>
          <a:bodyPr/>
          <a:lstStyle/>
          <a:p>
            <a:r>
              <a:rPr lang="en-US" b="1" dirty="0" err="1" smtClean="0"/>
              <a:t>SunZi.Asia</a:t>
            </a:r>
            <a:r>
              <a:rPr lang="en-US" dirty="0" smtClean="0"/>
              <a:t>: The Art of War for </a:t>
            </a:r>
            <a:r>
              <a:rPr lang="en-US" dirty="0" err="1" smtClean="0"/>
              <a:t>Domaining</a:t>
            </a:r>
            <a:endParaRPr lang="en-CA" dirty="0"/>
          </a:p>
        </p:txBody>
      </p:sp>
    </p:spTree>
  </p:cSld>
  <p:clrMapOvr>
    <a:masterClrMapping/>
  </p:clrMapOvr>
  <p:transition>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 Same Side Corner Rectangle 2"/>
          <p:cNvSpPr/>
          <p:nvPr/>
        </p:nvSpPr>
        <p:spPr>
          <a:xfrm>
            <a:off x="5638800" y="5943600"/>
            <a:ext cx="3200400" cy="914400"/>
          </a:xfrm>
          <a:prstGeom prst="round2SameRect">
            <a:avLst/>
          </a:prstGeom>
          <a:solidFill>
            <a:schemeClr val="bg1">
              <a:lumMod val="65000"/>
            </a:schemeClr>
          </a:solidFill>
          <a:ln>
            <a:solidFill>
              <a:schemeClr val="accent1">
                <a:shade val="50000"/>
                <a:alpha val="0"/>
              </a:schemeClr>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defRPr/>
            </a:pPr>
            <a:r>
              <a:rPr lang="en-US" dirty="0">
                <a:solidFill>
                  <a:srgbClr val="262626"/>
                </a:solidFill>
                <a:ea typeface="Arial" charset="0"/>
                <a:cs typeface="Arial" charset="0"/>
              </a:rPr>
              <a:t>http:/</a:t>
            </a:r>
            <a:r>
              <a:rPr lang="en-US" dirty="0" smtClean="0">
                <a:solidFill>
                  <a:srgbClr val="262626"/>
                </a:solidFill>
                <a:ea typeface="Arial" charset="0"/>
                <a:cs typeface="Arial" charset="0"/>
              </a:rPr>
              <a:t>/</a:t>
            </a:r>
            <a:r>
              <a:rPr lang="en-US" dirty="0" err="1" smtClean="0">
                <a:solidFill>
                  <a:srgbClr val="262626"/>
                </a:solidFill>
                <a:ea typeface="Arial" charset="0"/>
                <a:cs typeface="Arial" charset="0"/>
              </a:rPr>
              <a:t>Domains.Asia</a:t>
            </a:r>
            <a:endParaRPr lang="en-US" dirty="0">
              <a:solidFill>
                <a:srgbClr val="262626"/>
              </a:solidFill>
              <a:ea typeface="Arial" charset="0"/>
              <a:cs typeface="Arial" charset="0"/>
            </a:endParaRPr>
          </a:p>
        </p:txBody>
      </p:sp>
      <p:pic>
        <p:nvPicPr>
          <p:cNvPr id="5" name="Picture 4" descr="Screen shot 2010-07-05 at 11.46.51 AM.png"/>
          <p:cNvPicPr>
            <a:picLocks noChangeAspect="1"/>
          </p:cNvPicPr>
          <p:nvPr/>
        </p:nvPicPr>
        <p:blipFill>
          <a:blip r:embed="rId3" cstate="print"/>
          <a:stretch>
            <a:fillRect/>
          </a:stretch>
        </p:blipFill>
        <p:spPr>
          <a:xfrm>
            <a:off x="533400" y="0"/>
            <a:ext cx="8382000" cy="5537200"/>
          </a:xfrm>
          <a:prstGeom prst="rect">
            <a:avLst/>
          </a:prstGeom>
        </p:spPr>
      </p:pic>
    </p:spTree>
  </p:cSld>
  <p:clrMapOvr>
    <a:masterClrMapping/>
  </p:clrMapOvr>
  <p:transition>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Year 2: 2009 – Development</a:t>
            </a:r>
            <a:endParaRPr lang="en-CA" dirty="0"/>
          </a:p>
        </p:txBody>
      </p:sp>
      <p:pic>
        <p:nvPicPr>
          <p:cNvPr id="1026" name="Picture 2"/>
          <p:cNvPicPr>
            <a:picLocks noChangeAspect="1" noChangeArrowheads="1"/>
          </p:cNvPicPr>
          <p:nvPr/>
        </p:nvPicPr>
        <p:blipFill>
          <a:blip r:embed="rId2" cstate="print"/>
          <a:srcRect/>
          <a:stretch>
            <a:fillRect/>
          </a:stretch>
        </p:blipFill>
        <p:spPr bwMode="auto">
          <a:xfrm>
            <a:off x="571472" y="1628800"/>
            <a:ext cx="7858180" cy="3888432"/>
          </a:xfrm>
          <a:prstGeom prst="rect">
            <a:avLst/>
          </a:prstGeom>
          <a:noFill/>
          <a:ln w="9525">
            <a:noFill/>
            <a:miter lim="800000"/>
            <a:headEnd/>
            <a:tailEnd/>
          </a:ln>
        </p:spPr>
      </p:pic>
      <p:sp>
        <p:nvSpPr>
          <p:cNvPr id="5" name="Content Placeholder 4"/>
          <p:cNvSpPr>
            <a:spLocks noGrp="1"/>
          </p:cNvSpPr>
          <p:nvPr>
            <p:ph idx="1"/>
          </p:nvPr>
        </p:nvSpPr>
        <p:spPr/>
        <p:txBody>
          <a:bodyPr/>
          <a:lstStyle/>
          <a:p>
            <a:endParaRPr lang="en-CA"/>
          </a:p>
        </p:txBody>
      </p:sp>
    </p:spTree>
  </p:cSld>
  <p:clrMapOvr>
    <a:masterClrMapping/>
  </p:clrMapOvr>
  <p:transition>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Year 3: 2010 – Growth</a:t>
            </a:r>
            <a:endParaRPr lang="en-CA" dirty="0"/>
          </a:p>
        </p:txBody>
      </p:sp>
      <p:sp>
        <p:nvSpPr>
          <p:cNvPr id="3" name="Content Placeholder 2"/>
          <p:cNvSpPr>
            <a:spLocks noGrp="1"/>
          </p:cNvSpPr>
          <p:nvPr>
            <p:ph idx="1"/>
          </p:nvPr>
        </p:nvSpPr>
        <p:spPr/>
        <p:txBody>
          <a:bodyPr/>
          <a:lstStyle/>
          <a:p>
            <a:endParaRPr lang="en-CA" dirty="0"/>
          </a:p>
        </p:txBody>
      </p:sp>
      <p:graphicFrame>
        <p:nvGraphicFramePr>
          <p:cNvPr id="4" name="Chart 3"/>
          <p:cNvGraphicFramePr/>
          <p:nvPr/>
        </p:nvGraphicFramePr>
        <p:xfrm>
          <a:off x="1187624" y="1059806"/>
          <a:ext cx="6696743" cy="5798194"/>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Year-to-year Growth in New Creates</a:t>
            </a:r>
            <a:endParaRPr lang="en-CA" dirty="0"/>
          </a:p>
        </p:txBody>
      </p:sp>
      <p:sp>
        <p:nvSpPr>
          <p:cNvPr id="5" name="Content Placeholder 4"/>
          <p:cNvSpPr>
            <a:spLocks noGrp="1"/>
          </p:cNvSpPr>
          <p:nvPr>
            <p:ph idx="1"/>
          </p:nvPr>
        </p:nvSpPr>
        <p:spPr/>
        <p:txBody>
          <a:bodyPr/>
          <a:lstStyle/>
          <a:p>
            <a:endParaRPr lang="en-CA"/>
          </a:p>
        </p:txBody>
      </p:sp>
      <p:graphicFrame>
        <p:nvGraphicFramePr>
          <p:cNvPr id="4" name="Chart 3"/>
          <p:cNvGraphicFramePr/>
          <p:nvPr/>
        </p:nvGraphicFramePr>
        <p:xfrm>
          <a:off x="395536" y="1052736"/>
          <a:ext cx="8382000" cy="54864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nvGraphicFramePr>
        <p:xfrm>
          <a:off x="-36512" y="188640"/>
          <a:ext cx="8892480" cy="6505183"/>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a:xfrm>
            <a:off x="877888" y="456511"/>
            <a:ext cx="8229600" cy="725487"/>
          </a:xfrm>
        </p:spPr>
        <p:txBody>
          <a:bodyPr>
            <a:normAutofit/>
          </a:bodyPr>
          <a:lstStyle/>
          <a:p>
            <a:r>
              <a:rPr lang="en-US" dirty="0" smtClean="0"/>
              <a:t>New Creates Growth</a:t>
            </a:r>
            <a:endParaRPr lang="en-CA" dirty="0"/>
          </a:p>
        </p:txBody>
      </p:sp>
      <p:sp>
        <p:nvSpPr>
          <p:cNvPr id="3" name="Content Placeholder 2"/>
          <p:cNvSpPr>
            <a:spLocks noGrp="1"/>
          </p:cNvSpPr>
          <p:nvPr>
            <p:ph idx="1"/>
          </p:nvPr>
        </p:nvSpPr>
        <p:spPr>
          <a:xfrm>
            <a:off x="877888" y="1268760"/>
            <a:ext cx="8229600" cy="5271051"/>
          </a:xfrm>
        </p:spPr>
        <p:txBody>
          <a:bodyPr>
            <a:normAutofit/>
          </a:bodyPr>
          <a:lstStyle/>
          <a:p>
            <a:r>
              <a:rPr lang="en-US" sz="2800" dirty="0" smtClean="0"/>
              <a:t>Year-to-year 28% growth</a:t>
            </a:r>
          </a:p>
          <a:p>
            <a:r>
              <a:rPr lang="en-US" sz="2800" dirty="0" smtClean="0"/>
              <a:t>Month-to-month 5.5% in 2010</a:t>
            </a:r>
          </a:p>
          <a:p>
            <a:endParaRPr lang="en-US" sz="2800" dirty="0" smtClean="0"/>
          </a:p>
          <a:p>
            <a:endParaRPr lang="en-US" sz="2800" dirty="0" smtClean="0"/>
          </a:p>
          <a:p>
            <a:endParaRPr lang="en-US" sz="2800" dirty="0" smtClean="0"/>
          </a:p>
          <a:p>
            <a:endParaRPr lang="en-US" sz="2800" dirty="0" smtClean="0"/>
          </a:p>
          <a:p>
            <a:endParaRPr lang="en-US" sz="2800" dirty="0" smtClean="0"/>
          </a:p>
          <a:p>
            <a:r>
              <a:rPr lang="en-US" sz="2800" dirty="0" smtClean="0"/>
              <a:t>Total Domains: ~200,000</a:t>
            </a:r>
          </a:p>
          <a:p>
            <a:r>
              <a:rPr lang="en-US" sz="2800" dirty="0" smtClean="0"/>
              <a:t>Total Domain Years: ~</a:t>
            </a:r>
            <a:endParaRPr lang="en-CA" sz="2800" dirty="0"/>
          </a:p>
        </p:txBody>
      </p:sp>
    </p:spTree>
  </p:cSld>
  <p:clrMapOvr>
    <a:masterClrMapping/>
  </p:clrMapOvr>
  <p:transition>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CA" dirty="0"/>
          </a:p>
        </p:txBody>
      </p:sp>
      <p:sp>
        <p:nvSpPr>
          <p:cNvPr id="3" name="Content Placeholder 2"/>
          <p:cNvSpPr>
            <a:spLocks noGrp="1"/>
          </p:cNvSpPr>
          <p:nvPr>
            <p:ph idx="1"/>
          </p:nvPr>
        </p:nvSpPr>
        <p:spPr>
          <a:xfrm>
            <a:off x="457200" y="1071563"/>
            <a:ext cx="8686800" cy="5786437"/>
          </a:xfrm>
        </p:spPr>
        <p:txBody>
          <a:bodyPr>
            <a:normAutofit fontScale="92500" lnSpcReduction="10000"/>
          </a:bodyPr>
          <a:lstStyle/>
          <a:p>
            <a:r>
              <a:rPr lang="en-US" dirty="0" smtClean="0"/>
              <a:t>17:00	Welcome Remarks</a:t>
            </a:r>
          </a:p>
          <a:p>
            <a:r>
              <a:rPr lang="en-US" dirty="0" smtClean="0">
                <a:solidFill>
                  <a:schemeClr val="tx1">
                    <a:lumMod val="50000"/>
                    <a:lumOff val="50000"/>
                  </a:schemeClr>
                </a:solidFill>
              </a:rPr>
              <a:t>17:20	DotAsia Operations in 2010</a:t>
            </a:r>
          </a:p>
          <a:p>
            <a:r>
              <a:rPr lang="en-US" dirty="0" smtClean="0"/>
              <a:t>17:50	Audited Financials</a:t>
            </a:r>
            <a:br>
              <a:rPr lang="en-US" dirty="0" smtClean="0"/>
            </a:br>
            <a:r>
              <a:rPr lang="en-US" dirty="0" smtClean="0"/>
              <a:t>		(Fiscal Year 2009-2010)</a:t>
            </a:r>
          </a:p>
          <a:p>
            <a:r>
              <a:rPr lang="en-US" dirty="0" smtClean="0">
                <a:solidFill>
                  <a:schemeClr val="tx1">
                    <a:lumMod val="50000"/>
                    <a:lumOff val="50000"/>
                  </a:schemeClr>
                </a:solidFill>
              </a:rPr>
              <a:t>18:10	Member Resolution</a:t>
            </a:r>
            <a:br>
              <a:rPr lang="en-US" dirty="0" smtClean="0">
                <a:solidFill>
                  <a:schemeClr val="tx1">
                    <a:lumMod val="50000"/>
                    <a:lumOff val="50000"/>
                  </a:schemeClr>
                </a:solidFill>
              </a:rPr>
            </a:br>
            <a:r>
              <a:rPr lang="en-US" dirty="0" smtClean="0">
                <a:solidFill>
                  <a:schemeClr val="tx1">
                    <a:lumMod val="50000"/>
                    <a:lumOff val="50000"/>
                  </a:schemeClr>
                </a:solidFill>
              </a:rPr>
              <a:t>		(Ratification of Board Elections)</a:t>
            </a:r>
          </a:p>
          <a:p>
            <a:r>
              <a:rPr lang="en-US" dirty="0" smtClean="0"/>
              <a:t>18:15	Community Development Updates</a:t>
            </a:r>
          </a:p>
          <a:p>
            <a:r>
              <a:rPr lang="en-US" dirty="0" smtClean="0">
                <a:solidFill>
                  <a:schemeClr val="bg1">
                    <a:lumMod val="50000"/>
                  </a:schemeClr>
                </a:solidFill>
              </a:rPr>
              <a:t>18:30	Technology Provider Update (Afilias)</a:t>
            </a:r>
          </a:p>
          <a:p>
            <a:r>
              <a:rPr lang="en-US" dirty="0" smtClean="0"/>
              <a:t>18:40	DotAsia Strategic Plans 2011</a:t>
            </a:r>
          </a:p>
          <a:p>
            <a:r>
              <a:rPr lang="en-US" dirty="0" smtClean="0">
                <a:solidFill>
                  <a:schemeClr val="tx1">
                    <a:lumMod val="50000"/>
                    <a:lumOff val="50000"/>
                  </a:schemeClr>
                </a:solidFill>
              </a:rPr>
              <a:t>18:50	Open Discussion</a:t>
            </a:r>
          </a:p>
          <a:p>
            <a:r>
              <a:rPr lang="en-US" dirty="0" smtClean="0"/>
              <a:t>19:00	AP* DotAsia Joint Dinner</a:t>
            </a:r>
            <a:endParaRPr lang="en-CA" dirty="0"/>
          </a:p>
        </p:txBody>
      </p:sp>
    </p:spTree>
  </p:cSld>
  <p:clrMapOvr>
    <a:masterClrMapping/>
  </p:clrMapOvr>
  <p:transition>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Asia Embracing .Asia Domains</a:t>
            </a:r>
            <a:endParaRPr lang="en-CA" dirty="0"/>
          </a:p>
        </p:txBody>
      </p:sp>
      <p:sp>
        <p:nvSpPr>
          <p:cNvPr id="3" name="Content Placeholder 2"/>
          <p:cNvSpPr>
            <a:spLocks noGrp="1"/>
          </p:cNvSpPr>
          <p:nvPr>
            <p:ph idx="1"/>
          </p:nvPr>
        </p:nvSpPr>
        <p:spPr/>
        <p:txBody>
          <a:bodyPr/>
          <a:lstStyle/>
          <a:p>
            <a:endParaRPr lang="en-CA" dirty="0"/>
          </a:p>
        </p:txBody>
      </p:sp>
      <p:pic>
        <p:nvPicPr>
          <p:cNvPr id="4" name="Picture 3"/>
          <p:cNvPicPr>
            <a:picLocks noChangeAspect="1" noChangeArrowheads="1"/>
          </p:cNvPicPr>
          <p:nvPr/>
        </p:nvPicPr>
        <p:blipFill>
          <a:blip r:embed="rId2" cstate="print"/>
          <a:srcRect/>
          <a:stretch>
            <a:fillRect/>
          </a:stretch>
        </p:blipFill>
        <p:spPr bwMode="auto">
          <a:xfrm>
            <a:off x="428596" y="1071546"/>
            <a:ext cx="8305639" cy="4000528"/>
          </a:xfrm>
          <a:prstGeom prst="rect">
            <a:avLst/>
          </a:prstGeom>
          <a:noFill/>
          <a:ln w="9525">
            <a:noFill/>
            <a:miter lim="800000"/>
            <a:headEnd/>
            <a:tailEnd/>
          </a:ln>
        </p:spPr>
      </p:pic>
      <p:grpSp>
        <p:nvGrpSpPr>
          <p:cNvPr id="5" name="Group 4"/>
          <p:cNvGrpSpPr/>
          <p:nvPr/>
        </p:nvGrpSpPr>
        <p:grpSpPr>
          <a:xfrm>
            <a:off x="214282" y="1571612"/>
            <a:ext cx="4357718" cy="4786346"/>
            <a:chOff x="214282" y="1500174"/>
            <a:chExt cx="4357718" cy="4786346"/>
          </a:xfrm>
        </p:grpSpPr>
        <p:graphicFrame>
          <p:nvGraphicFramePr>
            <p:cNvPr id="6" name="Chart 5"/>
            <p:cNvGraphicFramePr/>
            <p:nvPr/>
          </p:nvGraphicFramePr>
          <p:xfrm>
            <a:off x="214282" y="1500174"/>
            <a:ext cx="4357718" cy="4786346"/>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2000232" y="2000240"/>
              <a:ext cx="1095172" cy="584775"/>
            </a:xfrm>
            <a:prstGeom prst="rect">
              <a:avLst/>
            </a:prstGeom>
            <a:noFill/>
          </p:spPr>
          <p:txBody>
            <a:bodyPr wrap="none" rtlCol="0">
              <a:spAutoFit/>
            </a:bodyPr>
            <a:lstStyle/>
            <a:p>
              <a:r>
                <a:rPr lang="en-US" sz="3200" b="1" dirty="0" smtClean="0"/>
                <a:t>2008</a:t>
              </a:r>
              <a:endParaRPr lang="en-CA" sz="3200" b="1" dirty="0"/>
            </a:p>
          </p:txBody>
        </p:sp>
      </p:grpSp>
      <p:grpSp>
        <p:nvGrpSpPr>
          <p:cNvPr id="8" name="Group 7"/>
          <p:cNvGrpSpPr/>
          <p:nvPr/>
        </p:nvGrpSpPr>
        <p:grpSpPr>
          <a:xfrm>
            <a:off x="4214810" y="1785926"/>
            <a:ext cx="4643470" cy="4929222"/>
            <a:chOff x="4214810" y="1714488"/>
            <a:chExt cx="4643470" cy="4929222"/>
          </a:xfrm>
        </p:grpSpPr>
        <p:graphicFrame>
          <p:nvGraphicFramePr>
            <p:cNvPr id="9" name="Chart 8"/>
            <p:cNvGraphicFramePr/>
            <p:nvPr/>
          </p:nvGraphicFramePr>
          <p:xfrm>
            <a:off x="4214810" y="1714488"/>
            <a:ext cx="4643470" cy="4714908"/>
          </p:xfrm>
          <a:graphic>
            <a:graphicData uri="http://schemas.openxmlformats.org/drawingml/2006/chart">
              <c:chart xmlns:c="http://schemas.openxmlformats.org/drawingml/2006/chart" xmlns:r="http://schemas.openxmlformats.org/officeDocument/2006/relationships" r:id="rId4"/>
            </a:graphicData>
          </a:graphic>
        </p:graphicFrame>
        <p:sp>
          <p:nvSpPr>
            <p:cNvPr id="10" name="5-Point Star 9"/>
            <p:cNvSpPr/>
            <p:nvPr/>
          </p:nvSpPr>
          <p:spPr>
            <a:xfrm>
              <a:off x="4429124" y="5357826"/>
              <a:ext cx="357190" cy="357190"/>
            </a:xfrm>
            <a:prstGeom prst="star5">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5-Point Star 10"/>
            <p:cNvSpPr/>
            <p:nvPr/>
          </p:nvSpPr>
          <p:spPr>
            <a:xfrm>
              <a:off x="7500958" y="5715016"/>
              <a:ext cx="357190" cy="357190"/>
            </a:xfrm>
            <a:prstGeom prst="star5">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5-Point Star 11"/>
            <p:cNvSpPr/>
            <p:nvPr/>
          </p:nvSpPr>
          <p:spPr>
            <a:xfrm>
              <a:off x="7858148" y="6286520"/>
              <a:ext cx="357190" cy="357190"/>
            </a:xfrm>
            <a:prstGeom prst="star5">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p:cNvSpPr txBox="1"/>
            <p:nvPr/>
          </p:nvSpPr>
          <p:spPr>
            <a:xfrm>
              <a:off x="6143636" y="2071678"/>
              <a:ext cx="1095172" cy="584775"/>
            </a:xfrm>
            <a:prstGeom prst="rect">
              <a:avLst/>
            </a:prstGeom>
            <a:noFill/>
          </p:spPr>
          <p:txBody>
            <a:bodyPr wrap="none" rtlCol="0">
              <a:spAutoFit/>
            </a:bodyPr>
            <a:lstStyle/>
            <a:p>
              <a:r>
                <a:rPr lang="en-US" sz="3200" b="1" dirty="0" smtClean="0"/>
                <a:t>2009</a:t>
              </a:r>
              <a:endParaRPr lang="en-CA" sz="3200" b="1" dirty="0"/>
            </a:p>
          </p:txBody>
        </p:sp>
      </p:gr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p:cNvSpPr>
            <a:spLocks noGrp="1"/>
          </p:cNvSpPr>
          <p:nvPr>
            <p:ph type="title"/>
          </p:nvPr>
        </p:nvSpPr>
        <p:spPr>
          <a:xfrm>
            <a:off x="428625" y="285750"/>
            <a:ext cx="8229600" cy="911002"/>
          </a:xfrm>
        </p:spPr>
        <p:txBody>
          <a:bodyPr/>
          <a:lstStyle/>
          <a:p>
            <a:pPr algn="ctr"/>
            <a:r>
              <a:rPr lang="en-US" altLang="ja-JP" sz="3200" b="0" dirty="0" smtClean="0">
                <a:solidFill>
                  <a:srgbClr val="404040"/>
                </a:solidFill>
              </a:rPr>
              <a:t>2010 New Creates - Top 12 Economies</a:t>
            </a:r>
            <a:r>
              <a:rPr lang="en-US" altLang="ja-JP" sz="3200" dirty="0" smtClean="0">
                <a:solidFill>
                  <a:srgbClr val="404040"/>
                </a:solidFill>
              </a:rPr>
              <a:t/>
            </a:r>
            <a:br>
              <a:rPr lang="en-US" altLang="ja-JP" sz="3200" dirty="0" smtClean="0">
                <a:solidFill>
                  <a:srgbClr val="404040"/>
                </a:solidFill>
              </a:rPr>
            </a:br>
            <a:r>
              <a:rPr lang="en-US" altLang="ja-JP" sz="3200" dirty="0" smtClean="0">
                <a:solidFill>
                  <a:srgbClr val="404040"/>
                </a:solidFill>
              </a:rPr>
              <a:t>7 of Top 10 in Asia</a:t>
            </a:r>
            <a:endParaRPr altLang="ja-JP" sz="3200" dirty="0" smtClean="0">
              <a:solidFill>
                <a:srgbClr val="404040"/>
              </a:solidFill>
            </a:endParaRPr>
          </a:p>
        </p:txBody>
      </p:sp>
      <p:graphicFrame>
        <p:nvGraphicFramePr>
          <p:cNvPr id="7" name="Chart 6"/>
          <p:cNvGraphicFramePr/>
          <p:nvPr/>
        </p:nvGraphicFramePr>
        <p:xfrm>
          <a:off x="381000" y="1447800"/>
          <a:ext cx="8305800" cy="4648200"/>
        </p:xfrm>
        <a:graphic>
          <a:graphicData uri="http://schemas.openxmlformats.org/drawingml/2006/chart">
            <c:chart xmlns:c="http://schemas.openxmlformats.org/drawingml/2006/chart" xmlns:r="http://schemas.openxmlformats.org/officeDocument/2006/relationships" r:id="rId3"/>
          </a:graphicData>
        </a:graphic>
      </p:graphicFrame>
      <p:sp>
        <p:nvSpPr>
          <p:cNvPr id="8" name="5-Point Star 7"/>
          <p:cNvSpPr/>
          <p:nvPr/>
        </p:nvSpPr>
        <p:spPr>
          <a:xfrm>
            <a:off x="457200" y="5029200"/>
            <a:ext cx="228600" cy="228600"/>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1-02-17 at 8.16.41 PM.png"/>
          <p:cNvPicPr>
            <a:picLocks noChangeAspect="1"/>
          </p:cNvPicPr>
          <p:nvPr/>
        </p:nvPicPr>
        <p:blipFill>
          <a:blip r:embed="rId2" cstate="print"/>
          <a:stretch>
            <a:fillRect/>
          </a:stretch>
        </p:blipFill>
        <p:spPr>
          <a:xfrm>
            <a:off x="2266287" y="2852936"/>
            <a:ext cx="6877713" cy="3888432"/>
          </a:xfrm>
          <a:prstGeom prst="rect">
            <a:avLst/>
          </a:prstGeom>
        </p:spPr>
      </p:pic>
      <p:pic>
        <p:nvPicPr>
          <p:cNvPr id="4" name="Picture 3" descr="Screen shot 2011-02-17 at 8.15.16 PM.png"/>
          <p:cNvPicPr>
            <a:picLocks noChangeAspect="1"/>
          </p:cNvPicPr>
          <p:nvPr/>
        </p:nvPicPr>
        <p:blipFill>
          <a:blip r:embed="rId3" cstate="print"/>
          <a:stretch>
            <a:fillRect/>
          </a:stretch>
        </p:blipFill>
        <p:spPr>
          <a:xfrm>
            <a:off x="179512" y="144016"/>
            <a:ext cx="6237364" cy="3212976"/>
          </a:xfrm>
          <a:prstGeom prst="rect">
            <a:avLst/>
          </a:prstGeom>
        </p:spPr>
      </p:pic>
      <p:sp>
        <p:nvSpPr>
          <p:cNvPr id="2" name="Title 1"/>
          <p:cNvSpPr>
            <a:spLocks noGrp="1"/>
          </p:cNvSpPr>
          <p:nvPr>
            <p:ph type="title"/>
          </p:nvPr>
        </p:nvSpPr>
        <p:spPr>
          <a:xfrm>
            <a:off x="3419872" y="188640"/>
            <a:ext cx="5724128" cy="725487"/>
          </a:xfrm>
        </p:spPr>
        <p:txBody>
          <a:bodyPr>
            <a:normAutofit fontScale="90000"/>
          </a:bodyPr>
          <a:lstStyle/>
          <a:p>
            <a:r>
              <a:rPr lang="en-US" dirty="0" smtClean="0"/>
              <a:t>Developing Renewal Rates</a:t>
            </a:r>
            <a:endParaRPr lang="en-CA" dirty="0"/>
          </a:p>
        </p:txBody>
      </p:sp>
      <p:sp>
        <p:nvSpPr>
          <p:cNvPr id="6" name="Content Placeholder 5"/>
          <p:cNvSpPr>
            <a:spLocks noGrp="1"/>
          </p:cNvSpPr>
          <p:nvPr>
            <p:ph idx="1"/>
          </p:nvPr>
        </p:nvSpPr>
        <p:spPr>
          <a:xfrm>
            <a:off x="6012160" y="836712"/>
            <a:ext cx="3131840" cy="1728192"/>
          </a:xfrm>
        </p:spPr>
        <p:txBody>
          <a:bodyPr/>
          <a:lstStyle/>
          <a:p>
            <a:r>
              <a:rPr lang="en-US" dirty="0" smtClean="0"/>
              <a:t>1st Year Renewal Rates ~60%</a:t>
            </a:r>
          </a:p>
        </p:txBody>
      </p:sp>
      <p:sp>
        <p:nvSpPr>
          <p:cNvPr id="7" name="Content Placeholder 5"/>
          <p:cNvSpPr txBox="1">
            <a:spLocks/>
          </p:cNvSpPr>
          <p:nvPr/>
        </p:nvSpPr>
        <p:spPr bwMode="auto">
          <a:xfrm>
            <a:off x="179512" y="4221088"/>
            <a:ext cx="2304256" cy="2636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lumMod val="65000"/>
                    <a:lumOff val="35000"/>
                  </a:schemeClr>
                </a:solidFill>
                <a:effectLst/>
                <a:uLnTx/>
                <a:uFillTx/>
                <a:latin typeface="Helvetica" pitchFamily="34" charset="0"/>
                <a:ea typeface="+mn-ea"/>
                <a:cs typeface="+mn-cs"/>
              </a:rPr>
              <a:t>2nd Year Renewal Rates ~70%</a:t>
            </a:r>
            <a:endParaRPr kumimoji="0" lang="en-CA" sz="3200" b="0" i="0" u="none" strike="noStrike" kern="1200" cap="none" spc="0" normalizeH="0" baseline="0" noProof="0" dirty="0">
              <a:ln>
                <a:noFill/>
              </a:ln>
              <a:solidFill>
                <a:schemeClr val="tx1">
                  <a:lumMod val="65000"/>
                  <a:lumOff val="35000"/>
                </a:schemeClr>
              </a:solidFill>
              <a:effectLst/>
              <a:uLnTx/>
              <a:uFillTx/>
              <a:latin typeface="Helvetica" pitchFamily="34" charset="0"/>
              <a:ea typeface="+mn-ea"/>
              <a:cs typeface="+mn-cs"/>
            </a:endParaRPr>
          </a:p>
        </p:txBody>
      </p:sp>
    </p:spTree>
  </p:cSld>
  <p:clrMapOvr>
    <a:masterClrMapping/>
  </p:clrMapOvr>
  <p:transition>
    <p:fade thruBlk="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Charter Eligibility Requirements</a:t>
            </a:r>
            <a:endParaRPr lang="en-CA" dirty="0"/>
          </a:p>
        </p:txBody>
      </p:sp>
      <p:sp>
        <p:nvSpPr>
          <p:cNvPr id="3" name="Content Placeholder 2"/>
          <p:cNvSpPr>
            <a:spLocks noGrp="1"/>
          </p:cNvSpPr>
          <p:nvPr>
            <p:ph idx="1"/>
          </p:nvPr>
        </p:nvSpPr>
        <p:spPr/>
        <p:txBody>
          <a:bodyPr/>
          <a:lstStyle/>
          <a:p>
            <a:r>
              <a:rPr lang="en-US" dirty="0" smtClean="0"/>
              <a:t>Introduction of CEA Contact</a:t>
            </a:r>
          </a:p>
          <a:p>
            <a:r>
              <a:rPr lang="en-US" dirty="0" smtClean="0"/>
              <a:t>Charter Eligibility Administrative Contact</a:t>
            </a:r>
          </a:p>
          <a:p>
            <a:pPr lvl="1"/>
            <a:r>
              <a:rPr lang="en-US" dirty="0" smtClean="0"/>
              <a:t>An Administrative Contact with an Asian Address</a:t>
            </a:r>
          </a:p>
          <a:p>
            <a:r>
              <a:rPr lang="en-US" dirty="0" smtClean="0"/>
              <a:t>Charter Eligibility Declaration Contact</a:t>
            </a:r>
          </a:p>
          <a:p>
            <a:pPr lvl="1"/>
            <a:r>
              <a:rPr lang="en-US" dirty="0" smtClean="0"/>
              <a:t>Legal Entity in Asia</a:t>
            </a:r>
          </a:p>
          <a:p>
            <a:endParaRPr lang="en-US" dirty="0" smtClean="0"/>
          </a:p>
          <a:p>
            <a:endParaRPr lang="en-US" dirty="0" smtClean="0"/>
          </a:p>
          <a:p>
            <a:endParaRPr lang="en-US" dirty="0" smtClean="0"/>
          </a:p>
          <a:p>
            <a:r>
              <a:rPr lang="en-US" dirty="0" smtClean="0"/>
              <a:t>Implemented in October 2010</a:t>
            </a:r>
            <a:endParaRPr lang="en-CA" dirty="0"/>
          </a:p>
        </p:txBody>
      </p:sp>
    </p:spTree>
  </p:cSld>
  <p:clrMapOvr>
    <a:masterClrMapping/>
  </p:clrMapOvr>
  <p:transition>
    <p:fade thruBlk="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Promoting Mass Market</a:t>
            </a:r>
            <a:br>
              <a:rPr lang="en-US" dirty="0" smtClean="0"/>
            </a:br>
            <a:r>
              <a:rPr lang="en-US" dirty="0" smtClean="0"/>
              <a:t>Awareness of .Asia</a:t>
            </a:r>
            <a:endParaRPr lang="en-CA" dirty="0"/>
          </a:p>
        </p:txBody>
      </p:sp>
      <p:sp>
        <p:nvSpPr>
          <p:cNvPr id="3" name="Text Placeholder 2"/>
          <p:cNvSpPr>
            <a:spLocks noGrp="1"/>
          </p:cNvSpPr>
          <p:nvPr>
            <p:ph type="body" idx="1"/>
          </p:nvPr>
        </p:nvSpPr>
        <p:spPr/>
        <p:txBody>
          <a:bodyPr/>
          <a:lstStyle/>
          <a:p>
            <a:endParaRPr lang="en-CA"/>
          </a:p>
        </p:txBody>
      </p:sp>
    </p:spTree>
  </p:cSld>
  <p:clrMapOvr>
    <a:masterClrMapping/>
  </p:clrMapOvr>
  <p:transition>
    <p:fade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print"/>
          <a:srcRect/>
          <a:stretch>
            <a:fillRect/>
          </a:stretch>
        </p:blipFill>
        <p:spPr bwMode="auto">
          <a:xfrm>
            <a:off x="0" y="1628800"/>
            <a:ext cx="9429784" cy="5511145"/>
          </a:xfrm>
          <a:prstGeom prst="rect">
            <a:avLst/>
          </a:prstGeom>
          <a:noFill/>
          <a:ln w="9525">
            <a:noFill/>
            <a:miter lim="800000"/>
            <a:headEnd/>
            <a:tailEnd/>
          </a:ln>
        </p:spPr>
      </p:pic>
      <p:sp>
        <p:nvSpPr>
          <p:cNvPr id="4" name="Title 3"/>
          <p:cNvSpPr>
            <a:spLocks noGrp="1"/>
          </p:cNvSpPr>
          <p:nvPr>
            <p:ph type="title"/>
          </p:nvPr>
        </p:nvSpPr>
        <p:spPr/>
        <p:txBody>
          <a:bodyPr/>
          <a:lstStyle/>
          <a:p>
            <a:r>
              <a:rPr lang="en-US" dirty="0" err="1" smtClean="0">
                <a:latin typeface="Arial Black" pitchFamily="34" charset="0"/>
              </a:rPr>
              <a:t>AsianFilmAwards.Asia</a:t>
            </a:r>
            <a:endParaRPr lang="en-CA" dirty="0">
              <a:latin typeface="Arial Black" pitchFamily="34" charset="0"/>
            </a:endParaRPr>
          </a:p>
        </p:txBody>
      </p:sp>
      <p:sp>
        <p:nvSpPr>
          <p:cNvPr id="5" name="Content Placeholder 4"/>
          <p:cNvSpPr>
            <a:spLocks noGrp="1"/>
          </p:cNvSpPr>
          <p:nvPr>
            <p:ph idx="1"/>
          </p:nvPr>
        </p:nvSpPr>
        <p:spPr/>
        <p:txBody>
          <a:bodyPr/>
          <a:lstStyle/>
          <a:p>
            <a:r>
              <a:rPr lang="en-US" dirty="0" smtClean="0"/>
              <a:t>The Asian Oscars</a:t>
            </a:r>
            <a:endParaRPr lang="en-CA" dirty="0"/>
          </a:p>
        </p:txBody>
      </p:sp>
    </p:spTree>
  </p:cSld>
  <p:clrMapOvr>
    <a:masterClrMapping/>
  </p:clrMapOvr>
  <p:transition>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p:nvPr/>
        </p:nvGrpSpPr>
        <p:grpSpPr>
          <a:xfrm>
            <a:off x="3803914" y="0"/>
            <a:ext cx="5340085" cy="4005064"/>
            <a:chOff x="0" y="0"/>
            <a:chExt cx="9144000" cy="6858000"/>
          </a:xfrm>
        </p:grpSpPr>
        <p:pic>
          <p:nvPicPr>
            <p:cNvPr id="7" name="Picture 6" descr="Screen shot 2010-07-05 at 11.52.15 AM.png"/>
            <p:cNvPicPr>
              <a:picLocks noChangeAspect="1"/>
            </p:cNvPicPr>
            <p:nvPr/>
          </p:nvPicPr>
          <p:blipFill>
            <a:blip r:embed="rId3" cstate="print"/>
            <a:stretch>
              <a:fillRect/>
            </a:stretch>
          </p:blipFill>
          <p:spPr>
            <a:xfrm>
              <a:off x="0" y="0"/>
              <a:ext cx="9144000" cy="6082332"/>
            </a:xfrm>
            <a:prstGeom prst="rect">
              <a:avLst/>
            </a:prstGeom>
          </p:spPr>
        </p:pic>
        <p:pic>
          <p:nvPicPr>
            <p:cNvPr id="3" name="Picture 2" descr="Screen shot 2010-07-05 at 11.52.44 AM.png"/>
            <p:cNvPicPr>
              <a:picLocks noChangeAspect="1"/>
            </p:cNvPicPr>
            <p:nvPr/>
          </p:nvPicPr>
          <p:blipFill>
            <a:blip r:embed="rId4" cstate="print"/>
            <a:stretch>
              <a:fillRect/>
            </a:stretch>
          </p:blipFill>
          <p:spPr>
            <a:xfrm>
              <a:off x="0" y="1217652"/>
              <a:ext cx="9144000" cy="5640348"/>
            </a:xfrm>
            <a:prstGeom prst="rect">
              <a:avLst/>
            </a:prstGeom>
          </p:spPr>
        </p:pic>
        <p:sp>
          <p:nvSpPr>
            <p:cNvPr id="5" name="Oval 4"/>
            <p:cNvSpPr/>
            <p:nvPr/>
          </p:nvSpPr>
          <p:spPr>
            <a:xfrm>
              <a:off x="1219200" y="2514600"/>
              <a:ext cx="1295400" cy="762000"/>
            </a:xfrm>
            <a:prstGeom prst="ellipse">
              <a:avLst/>
            </a:prstGeom>
            <a:gradFill flip="none" rotWithShape="1">
              <a:gsLst>
                <a:gs pos="0">
                  <a:schemeClr val="accent1">
                    <a:shade val="51000"/>
                    <a:satMod val="130000"/>
                    <a:alpha val="0"/>
                  </a:schemeClr>
                </a:gs>
                <a:gs pos="80000">
                  <a:schemeClr val="accent1">
                    <a:shade val="93000"/>
                    <a:satMod val="130000"/>
                    <a:alpha val="0"/>
                  </a:schemeClr>
                </a:gs>
                <a:gs pos="100000">
                  <a:schemeClr val="accent1">
                    <a:shade val="94000"/>
                    <a:satMod val="135000"/>
                    <a:alpha val="0"/>
                  </a:schemeClr>
                </a:gs>
              </a:gsLst>
              <a:lin ang="16200000" scaled="0"/>
              <a:tileRect/>
            </a:gradFill>
            <a:ln w="57150" cap="flat" cmpd="sng" algn="ctr">
              <a:solidFill>
                <a:srgbClr val="E51F95"/>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3810000" y="6248400"/>
              <a:ext cx="1828800" cy="304800"/>
            </a:xfrm>
            <a:prstGeom prst="ellipse">
              <a:avLst/>
            </a:prstGeom>
            <a:gradFill flip="none" rotWithShape="1">
              <a:gsLst>
                <a:gs pos="0">
                  <a:schemeClr val="accent1">
                    <a:shade val="51000"/>
                    <a:satMod val="130000"/>
                    <a:alpha val="0"/>
                  </a:schemeClr>
                </a:gs>
                <a:gs pos="80000">
                  <a:schemeClr val="accent1">
                    <a:shade val="93000"/>
                    <a:satMod val="130000"/>
                    <a:alpha val="0"/>
                  </a:schemeClr>
                </a:gs>
                <a:gs pos="100000">
                  <a:schemeClr val="accent1">
                    <a:shade val="94000"/>
                    <a:satMod val="135000"/>
                    <a:alpha val="0"/>
                  </a:schemeClr>
                </a:gs>
              </a:gsLst>
              <a:lin ang="16200000" scaled="0"/>
              <a:tileRect/>
            </a:gradFill>
            <a:ln w="57150" cap="flat" cmpd="sng" algn="ctr">
              <a:solidFill>
                <a:srgbClr val="E51F95"/>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7391400" y="381000"/>
              <a:ext cx="1752600" cy="457200"/>
            </a:xfrm>
            <a:prstGeom prst="ellipse">
              <a:avLst/>
            </a:prstGeom>
            <a:gradFill flip="none" rotWithShape="1">
              <a:gsLst>
                <a:gs pos="0">
                  <a:schemeClr val="accent1">
                    <a:shade val="51000"/>
                    <a:satMod val="130000"/>
                    <a:alpha val="0"/>
                  </a:schemeClr>
                </a:gs>
                <a:gs pos="80000">
                  <a:schemeClr val="accent1">
                    <a:shade val="93000"/>
                    <a:satMod val="130000"/>
                    <a:alpha val="0"/>
                  </a:schemeClr>
                </a:gs>
                <a:gs pos="100000">
                  <a:schemeClr val="accent1">
                    <a:shade val="94000"/>
                    <a:satMod val="135000"/>
                    <a:alpha val="0"/>
                  </a:schemeClr>
                </a:gs>
              </a:gsLst>
              <a:lin ang="16200000" scaled="0"/>
              <a:tileRect/>
            </a:gradFill>
            <a:ln w="57150" cap="flat" cmpd="sng" algn="ctr">
              <a:solidFill>
                <a:srgbClr val="E51F95"/>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 name="Group 15"/>
          <p:cNvGrpSpPr/>
          <p:nvPr/>
        </p:nvGrpSpPr>
        <p:grpSpPr>
          <a:xfrm>
            <a:off x="0" y="1916832"/>
            <a:ext cx="6127959" cy="4214192"/>
            <a:chOff x="323528" y="1988840"/>
            <a:chExt cx="6127959" cy="4214192"/>
          </a:xfrm>
        </p:grpSpPr>
        <p:pic>
          <p:nvPicPr>
            <p:cNvPr id="10" name="Picture 9" descr="Screen shot 2010-07-05 at 12.10.27 PM.png"/>
            <p:cNvPicPr>
              <a:picLocks noChangeAspect="1"/>
            </p:cNvPicPr>
            <p:nvPr/>
          </p:nvPicPr>
          <p:blipFill>
            <a:blip r:embed="rId5" cstate="print"/>
            <a:stretch>
              <a:fillRect/>
            </a:stretch>
          </p:blipFill>
          <p:spPr>
            <a:xfrm>
              <a:off x="1257716" y="2838559"/>
              <a:ext cx="5193771" cy="3364473"/>
            </a:xfrm>
            <a:prstGeom prst="rect">
              <a:avLst/>
            </a:prstGeom>
          </p:spPr>
        </p:pic>
        <p:pic>
          <p:nvPicPr>
            <p:cNvPr id="11" name="Picture 10" descr="Screen shot 2010-07-05 at 12.10.50 PM.png"/>
            <p:cNvPicPr>
              <a:picLocks noChangeAspect="1"/>
            </p:cNvPicPr>
            <p:nvPr/>
          </p:nvPicPr>
          <p:blipFill>
            <a:blip r:embed="rId6" cstate="print"/>
            <a:stretch>
              <a:fillRect/>
            </a:stretch>
          </p:blipFill>
          <p:spPr>
            <a:xfrm>
              <a:off x="323528" y="1988840"/>
              <a:ext cx="4673057" cy="2921496"/>
            </a:xfrm>
            <a:prstGeom prst="rect">
              <a:avLst/>
            </a:prstGeom>
          </p:spPr>
        </p:pic>
        <p:sp>
          <p:nvSpPr>
            <p:cNvPr id="12" name="Rectangle 11"/>
            <p:cNvSpPr/>
            <p:nvPr/>
          </p:nvSpPr>
          <p:spPr>
            <a:xfrm>
              <a:off x="1425868" y="4152911"/>
              <a:ext cx="2813293" cy="270509"/>
            </a:xfrm>
            <a:prstGeom prst="rect">
              <a:avLst/>
            </a:prstGeom>
            <a:gradFill flip="none" rotWithShape="1">
              <a:gsLst>
                <a:gs pos="0">
                  <a:schemeClr val="accent1">
                    <a:shade val="51000"/>
                    <a:satMod val="130000"/>
                    <a:alpha val="0"/>
                  </a:schemeClr>
                </a:gs>
                <a:gs pos="80000">
                  <a:schemeClr val="accent1">
                    <a:shade val="93000"/>
                    <a:satMod val="130000"/>
                    <a:alpha val="0"/>
                  </a:schemeClr>
                </a:gs>
                <a:gs pos="100000">
                  <a:schemeClr val="accent1">
                    <a:shade val="94000"/>
                    <a:satMod val="135000"/>
                    <a:alpha val="0"/>
                  </a:schemeClr>
                </a:gs>
              </a:gsLst>
              <a:lin ang="16200000" scaled="0"/>
              <a:tileRect/>
            </a:gradFill>
            <a:ln w="57150" cap="flat" cmpd="sng" algn="ctr">
              <a:solidFill>
                <a:srgbClr val="E51F95"/>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2339752" y="5229200"/>
              <a:ext cx="3246107" cy="378712"/>
            </a:xfrm>
            <a:prstGeom prst="rect">
              <a:avLst/>
            </a:prstGeom>
            <a:gradFill flip="none" rotWithShape="1">
              <a:gsLst>
                <a:gs pos="0">
                  <a:schemeClr val="accent1">
                    <a:shade val="51000"/>
                    <a:satMod val="130000"/>
                    <a:alpha val="0"/>
                  </a:schemeClr>
                </a:gs>
                <a:gs pos="80000">
                  <a:schemeClr val="accent1">
                    <a:shade val="93000"/>
                    <a:satMod val="130000"/>
                    <a:alpha val="0"/>
                  </a:schemeClr>
                </a:gs>
                <a:gs pos="100000">
                  <a:schemeClr val="accent1">
                    <a:shade val="94000"/>
                    <a:satMod val="135000"/>
                    <a:alpha val="0"/>
                  </a:schemeClr>
                </a:gs>
              </a:gsLst>
              <a:lin ang="16200000" scaled="0"/>
              <a:tileRect/>
            </a:gradFill>
            <a:ln w="57150" cap="flat" cmpd="sng" algn="ctr">
              <a:solidFill>
                <a:srgbClr val="E51F95"/>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323528" y="1988840"/>
              <a:ext cx="1839461" cy="595120"/>
            </a:xfrm>
            <a:prstGeom prst="rect">
              <a:avLst/>
            </a:prstGeom>
            <a:gradFill flip="none" rotWithShape="1">
              <a:gsLst>
                <a:gs pos="0">
                  <a:schemeClr val="accent1">
                    <a:shade val="51000"/>
                    <a:satMod val="130000"/>
                    <a:alpha val="0"/>
                  </a:schemeClr>
                </a:gs>
                <a:gs pos="80000">
                  <a:schemeClr val="accent1">
                    <a:shade val="93000"/>
                    <a:satMod val="130000"/>
                    <a:alpha val="0"/>
                  </a:schemeClr>
                </a:gs>
                <a:gs pos="100000">
                  <a:schemeClr val="accent1">
                    <a:shade val="94000"/>
                    <a:satMod val="135000"/>
                    <a:alpha val="0"/>
                  </a:schemeClr>
                </a:gs>
              </a:gsLst>
              <a:lin ang="16200000" scaled="0"/>
              <a:tileRect/>
            </a:gradFill>
            <a:ln w="76200" cap="flat" cmpd="sng" algn="ctr">
              <a:solidFill>
                <a:srgbClr val="E51F95"/>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 name="Group 18"/>
          <p:cNvGrpSpPr/>
          <p:nvPr/>
        </p:nvGrpSpPr>
        <p:grpSpPr>
          <a:xfrm>
            <a:off x="3563888" y="4581128"/>
            <a:ext cx="5580112" cy="4016259"/>
            <a:chOff x="0" y="0"/>
            <a:chExt cx="9144000" cy="6581350"/>
          </a:xfrm>
        </p:grpSpPr>
        <p:pic>
          <p:nvPicPr>
            <p:cNvPr id="17" name="Picture 16" descr="Screen shot 2010-07-05 at 11.59.36 AM.png"/>
            <p:cNvPicPr>
              <a:picLocks noChangeAspect="1"/>
            </p:cNvPicPr>
            <p:nvPr/>
          </p:nvPicPr>
          <p:blipFill>
            <a:blip r:embed="rId7" cstate="print"/>
            <a:stretch>
              <a:fillRect/>
            </a:stretch>
          </p:blipFill>
          <p:spPr>
            <a:xfrm>
              <a:off x="0" y="0"/>
              <a:ext cx="9144000" cy="6581350"/>
            </a:xfrm>
            <a:prstGeom prst="rect">
              <a:avLst/>
            </a:prstGeom>
          </p:spPr>
        </p:pic>
        <p:sp>
          <p:nvSpPr>
            <p:cNvPr id="18" name="Rectangle 17"/>
            <p:cNvSpPr/>
            <p:nvPr/>
          </p:nvSpPr>
          <p:spPr>
            <a:xfrm>
              <a:off x="0" y="2667000"/>
              <a:ext cx="2743200" cy="609600"/>
            </a:xfrm>
            <a:prstGeom prst="rect">
              <a:avLst/>
            </a:prstGeom>
            <a:gradFill flip="none" rotWithShape="1">
              <a:gsLst>
                <a:gs pos="0">
                  <a:schemeClr val="accent1">
                    <a:shade val="51000"/>
                    <a:satMod val="130000"/>
                    <a:alpha val="0"/>
                  </a:schemeClr>
                </a:gs>
                <a:gs pos="80000">
                  <a:schemeClr val="accent1">
                    <a:shade val="93000"/>
                    <a:satMod val="130000"/>
                    <a:alpha val="0"/>
                  </a:schemeClr>
                </a:gs>
                <a:gs pos="100000">
                  <a:schemeClr val="accent1">
                    <a:shade val="94000"/>
                    <a:satMod val="135000"/>
                    <a:alpha val="0"/>
                  </a:schemeClr>
                </a:gs>
              </a:gsLst>
              <a:lin ang="16200000" scaled="0"/>
              <a:tileRect/>
            </a:gradFill>
            <a:ln w="57150" cap="flat" cmpd="sng" algn="ctr">
              <a:solidFill>
                <a:srgbClr val="E51F95"/>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0" name="Title 19"/>
          <p:cNvSpPr>
            <a:spLocks noGrp="1"/>
          </p:cNvSpPr>
          <p:nvPr>
            <p:ph type="title"/>
          </p:nvPr>
        </p:nvSpPr>
        <p:spPr>
          <a:xfrm>
            <a:off x="457200" y="274638"/>
            <a:ext cx="8229600" cy="1354162"/>
          </a:xfrm>
        </p:spPr>
        <p:txBody>
          <a:bodyPr/>
          <a:lstStyle/>
          <a:p>
            <a:r>
              <a:rPr lang="en-US" dirty="0" smtClean="0"/>
              <a:t>Extensive</a:t>
            </a:r>
            <a:br>
              <a:rPr lang="en-US" dirty="0" smtClean="0"/>
            </a:br>
            <a:r>
              <a:rPr lang="en-US" dirty="0" smtClean="0"/>
              <a:t>Social Media</a:t>
            </a:r>
            <a:br>
              <a:rPr lang="en-US" dirty="0" smtClean="0"/>
            </a:br>
            <a:r>
              <a:rPr lang="en-US" dirty="0" smtClean="0"/>
              <a:t>Coverage</a:t>
            </a:r>
            <a:endParaRPr lang="en-CA"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err="1" smtClean="0">
                <a:latin typeface="Arial Black" pitchFamily="34" charset="0"/>
              </a:rPr>
              <a:t>BreakupClub.Asia</a:t>
            </a:r>
            <a:endParaRPr lang="en-CA" b="0" dirty="0">
              <a:latin typeface="Arial Black" pitchFamily="34" charset="0"/>
            </a:endParaRPr>
          </a:p>
        </p:txBody>
      </p:sp>
      <p:sp>
        <p:nvSpPr>
          <p:cNvPr id="3" name="Content Placeholder 2"/>
          <p:cNvSpPr>
            <a:spLocks noGrp="1"/>
          </p:cNvSpPr>
          <p:nvPr>
            <p:ph idx="1"/>
          </p:nvPr>
        </p:nvSpPr>
        <p:spPr>
          <a:xfrm>
            <a:off x="457200" y="908720"/>
            <a:ext cx="8229600" cy="5286375"/>
          </a:xfrm>
        </p:spPr>
        <p:txBody>
          <a:bodyPr/>
          <a:lstStyle/>
          <a:p>
            <a:r>
              <a:rPr lang="en-US" dirty="0" smtClean="0"/>
              <a:t>Feature film starring</a:t>
            </a:r>
            <a:br>
              <a:rPr lang="en-US" dirty="0" smtClean="0"/>
            </a:br>
            <a:r>
              <a:rPr lang="en-US" dirty="0" smtClean="0"/>
              <a:t>Jackie Chan’s son</a:t>
            </a:r>
          </a:p>
          <a:p>
            <a:r>
              <a:rPr lang="en-US" dirty="0" smtClean="0"/>
              <a:t>Social networking site for</a:t>
            </a:r>
            <a:br>
              <a:rPr lang="en-US" dirty="0" smtClean="0"/>
            </a:br>
            <a:r>
              <a:rPr lang="en-US" dirty="0" smtClean="0"/>
              <a:t>the heartbroken</a:t>
            </a:r>
            <a:endParaRPr lang="en-CA" dirty="0"/>
          </a:p>
        </p:txBody>
      </p:sp>
      <p:pic>
        <p:nvPicPr>
          <p:cNvPr id="7170" name="Picture 2"/>
          <p:cNvPicPr>
            <a:picLocks noChangeAspect="1" noChangeArrowheads="1"/>
          </p:cNvPicPr>
          <p:nvPr/>
        </p:nvPicPr>
        <p:blipFill>
          <a:blip r:embed="rId2" cstate="print"/>
          <a:srcRect/>
          <a:stretch>
            <a:fillRect/>
          </a:stretch>
        </p:blipFill>
        <p:spPr bwMode="auto">
          <a:xfrm>
            <a:off x="1" y="3113584"/>
            <a:ext cx="6406842" cy="3744416"/>
          </a:xfrm>
          <a:prstGeom prst="rect">
            <a:avLst/>
          </a:prstGeom>
          <a:noFill/>
          <a:ln w="9525">
            <a:noFill/>
            <a:miter lim="800000"/>
            <a:headEnd/>
            <a:tailEnd/>
          </a:ln>
        </p:spPr>
      </p:pic>
      <p:pic>
        <p:nvPicPr>
          <p:cNvPr id="5" name="Picture 2" descr="C:\Users\edmon\AppData\Local\Microsoft\Windows\Temporary Internet Files\Content.Outlook\NG4ZU1YA\2010-06-03 18 14 06 (3).jpg"/>
          <p:cNvPicPr>
            <a:picLocks noChangeAspect="1" noChangeArrowheads="1"/>
          </p:cNvPicPr>
          <p:nvPr/>
        </p:nvPicPr>
        <p:blipFill>
          <a:blip r:embed="rId3" cstate="print"/>
          <a:srcRect l="26389"/>
          <a:stretch>
            <a:fillRect/>
          </a:stretch>
        </p:blipFill>
        <p:spPr bwMode="auto">
          <a:xfrm>
            <a:off x="6228184" y="-260860"/>
            <a:ext cx="3508015" cy="6354156"/>
          </a:xfrm>
          <a:prstGeom prst="rect">
            <a:avLst/>
          </a:prstGeom>
          <a:noFill/>
        </p:spPr>
      </p:pic>
      <p:pic>
        <p:nvPicPr>
          <p:cNvPr id="6" name="Picture 3"/>
          <p:cNvPicPr>
            <a:picLocks noChangeAspect="1" noChangeArrowheads="1"/>
          </p:cNvPicPr>
          <p:nvPr/>
        </p:nvPicPr>
        <p:blipFill>
          <a:blip r:embed="rId4" cstate="print"/>
          <a:srcRect t="7389"/>
          <a:stretch>
            <a:fillRect/>
          </a:stretch>
        </p:blipFill>
        <p:spPr bwMode="auto">
          <a:xfrm>
            <a:off x="6245019" y="4044535"/>
            <a:ext cx="2982879" cy="4147849"/>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Text Placeholder 2"/>
          <p:cNvSpPr>
            <a:spLocks noGrp="1"/>
          </p:cNvSpPr>
          <p:nvPr>
            <p:ph type="body" idx="1"/>
          </p:nvPr>
        </p:nvSpPr>
        <p:spPr/>
        <p:txBody>
          <a:bodyPr/>
          <a:lstStyle/>
          <a:p>
            <a:endParaRPr lang="en-CA"/>
          </a:p>
        </p:txBody>
      </p:sp>
      <p:pic>
        <p:nvPicPr>
          <p:cNvPr id="7170" name="Picture 2"/>
          <p:cNvPicPr>
            <a:picLocks noChangeAspect="1" noChangeArrowheads="1"/>
          </p:cNvPicPr>
          <p:nvPr/>
        </p:nvPicPr>
        <p:blipFill>
          <a:blip r:embed="rId2" cstate="print"/>
          <a:srcRect/>
          <a:stretch>
            <a:fillRect/>
          </a:stretch>
        </p:blipFill>
        <p:spPr bwMode="auto">
          <a:xfrm>
            <a:off x="-1836712" y="0"/>
            <a:ext cx="11972621" cy="7245424"/>
          </a:xfrm>
          <a:prstGeom prst="rect">
            <a:avLst/>
          </a:prstGeom>
          <a:noFill/>
          <a:ln w="9525">
            <a:noFill/>
            <a:miter lim="800000"/>
            <a:headEnd/>
            <a:tailEnd/>
          </a:ln>
        </p:spPr>
      </p:pic>
      <p:sp>
        <p:nvSpPr>
          <p:cNvPr id="8" name="TextBox 7"/>
          <p:cNvSpPr txBox="1"/>
          <p:nvPr/>
        </p:nvSpPr>
        <p:spPr>
          <a:xfrm>
            <a:off x="2303272" y="6165304"/>
            <a:ext cx="4500976" cy="646331"/>
          </a:xfrm>
          <a:prstGeom prst="rect">
            <a:avLst/>
          </a:prstGeom>
          <a:noFill/>
        </p:spPr>
        <p:txBody>
          <a:bodyPr wrap="none" rtlCol="0">
            <a:spAutoFit/>
          </a:bodyPr>
          <a:lstStyle/>
          <a:p>
            <a:r>
              <a:rPr lang="en-US" sz="3600" dirty="0" err="1" smtClean="0">
                <a:solidFill>
                  <a:schemeClr val="bg1"/>
                </a:solidFill>
                <a:effectLst>
                  <a:glow rad="228600">
                    <a:schemeClr val="accent2">
                      <a:satMod val="175000"/>
                      <a:alpha val="40000"/>
                    </a:schemeClr>
                  </a:glow>
                </a:effectLst>
                <a:latin typeface="Arial Black" pitchFamily="34" charset="0"/>
              </a:rPr>
              <a:t>DreamHome.asia</a:t>
            </a:r>
            <a:endParaRPr lang="en-CA" sz="3600" dirty="0">
              <a:solidFill>
                <a:schemeClr val="bg1"/>
              </a:solidFill>
              <a:effectLst>
                <a:glow rad="228600">
                  <a:schemeClr val="accent2">
                    <a:satMod val="175000"/>
                    <a:alpha val="40000"/>
                  </a:schemeClr>
                </a:glow>
              </a:effectLst>
              <a:latin typeface="Arial Black" pitchFamily="34" charset="0"/>
            </a:endParaRPr>
          </a:p>
        </p:txBody>
      </p:sp>
    </p:spTree>
  </p:cSld>
  <p:clrMapOvr>
    <a:masterClrMapping/>
  </p:clrMapOvr>
  <p:transition>
    <p:fade thruBlk="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5123" name="Picture 3" descr="C:\Users\edmon\Desktop\WG-ppt.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DotAsia in 2010</a:t>
            </a:r>
            <a:endParaRPr lang="en-CA" dirty="0"/>
          </a:p>
        </p:txBody>
      </p:sp>
      <p:sp>
        <p:nvSpPr>
          <p:cNvPr id="3" name="Text Placeholder 2"/>
          <p:cNvSpPr>
            <a:spLocks noGrp="1"/>
          </p:cNvSpPr>
          <p:nvPr>
            <p:ph type="body" idx="1"/>
          </p:nvPr>
        </p:nvSpPr>
        <p:spPr/>
        <p:txBody>
          <a:bodyPr/>
          <a:lstStyle/>
          <a:p>
            <a:endParaRPr lang="en-CA"/>
          </a:p>
        </p:txBody>
      </p:sp>
    </p:spTree>
  </p:cSld>
  <p:clrMapOvr>
    <a:masterClrMapping/>
  </p:clrMapOvr>
  <p:transition>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Text Placeholder 2"/>
          <p:cNvSpPr>
            <a:spLocks noGrp="1"/>
          </p:cNvSpPr>
          <p:nvPr>
            <p:ph type="body" idx="1"/>
          </p:nvPr>
        </p:nvSpPr>
        <p:spPr/>
        <p:txBody>
          <a:bodyPr/>
          <a:lstStyle/>
          <a:p>
            <a:endParaRPr lang="en-CA"/>
          </a:p>
        </p:txBody>
      </p:sp>
      <p:pic>
        <p:nvPicPr>
          <p:cNvPr id="6146" name="Picture 2" descr="C:\Users\edmon\Desktop\LBS sponsor ad ref.jpg"/>
          <p:cNvPicPr>
            <a:picLocks noChangeAspect="1" noChangeArrowheads="1"/>
          </p:cNvPicPr>
          <p:nvPr/>
        </p:nvPicPr>
        <p:blipFill>
          <a:blip r:embed="rId2" cstate="print"/>
          <a:srcRect/>
          <a:stretch>
            <a:fillRect/>
          </a:stretch>
        </p:blipFill>
        <p:spPr bwMode="auto">
          <a:xfrm>
            <a:off x="-214346" y="-1040308"/>
            <a:ext cx="9501222" cy="8898464"/>
          </a:xfrm>
          <a:prstGeom prst="rect">
            <a:avLst/>
          </a:prstGeom>
          <a:noFill/>
        </p:spPr>
      </p:pic>
      <p:pic>
        <p:nvPicPr>
          <p:cNvPr id="3074" name="Picture 2" descr="C:\Users\edmon\Desktop\Movie - 大兵小將 ST 0210 N1.jpg"/>
          <p:cNvPicPr>
            <a:picLocks noChangeAspect="1" noChangeArrowheads="1"/>
          </p:cNvPicPr>
          <p:nvPr/>
        </p:nvPicPr>
        <p:blipFill>
          <a:blip r:embed="rId3" cstate="print"/>
          <a:srcRect t="18919" b="18017"/>
          <a:stretch>
            <a:fillRect/>
          </a:stretch>
        </p:blipFill>
        <p:spPr bwMode="auto">
          <a:xfrm>
            <a:off x="3428992" y="4643446"/>
            <a:ext cx="5715008" cy="2574346"/>
          </a:xfrm>
          <a:prstGeom prst="rect">
            <a:avLst/>
          </a:prstGeom>
          <a:noFill/>
        </p:spPr>
      </p:pic>
      <p:pic>
        <p:nvPicPr>
          <p:cNvPr id="6" name="Picture 2" descr="C:\Users\edmon\Desktop\LBS sponsor ad ref.jpg"/>
          <p:cNvPicPr>
            <a:picLocks noChangeAspect="1" noChangeArrowheads="1"/>
          </p:cNvPicPr>
          <p:nvPr/>
        </p:nvPicPr>
        <p:blipFill>
          <a:blip r:embed="rId2" cstate="print"/>
          <a:srcRect t="70992" r="74307" b="9328"/>
          <a:stretch>
            <a:fillRect/>
          </a:stretch>
        </p:blipFill>
        <p:spPr bwMode="auto">
          <a:xfrm>
            <a:off x="-642974" y="-2214578"/>
            <a:ext cx="6572296" cy="4714884"/>
          </a:xfrm>
          <a:prstGeom prst="rect">
            <a:avLst/>
          </a:prstGeom>
          <a:noFill/>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3074"/>
                                        </p:tgtEl>
                                        <p:attrNameLst>
                                          <p:attrName>style.visibility</p:attrName>
                                        </p:attrNameLst>
                                      </p:cBhvr>
                                      <p:to>
                                        <p:strVal val="visible"/>
                                      </p:to>
                                    </p:set>
                                    <p:anim calcmode="lin" valueType="num">
                                      <p:cBhvr>
                                        <p:cTn id="12" dur="500" fill="hold"/>
                                        <p:tgtEl>
                                          <p:spTgt spid="3074"/>
                                        </p:tgtEl>
                                        <p:attrNameLst>
                                          <p:attrName>ppt_w</p:attrName>
                                        </p:attrNameLst>
                                      </p:cBhvr>
                                      <p:tavLst>
                                        <p:tav tm="0">
                                          <p:val>
                                            <p:fltVal val="0"/>
                                          </p:val>
                                        </p:tav>
                                        <p:tav tm="100000">
                                          <p:val>
                                            <p:strVal val="#ppt_w"/>
                                          </p:val>
                                        </p:tav>
                                      </p:tavLst>
                                    </p:anim>
                                    <p:anim calcmode="lin" valueType="num">
                                      <p:cBhvr>
                                        <p:cTn id="13" dur="500" fill="hold"/>
                                        <p:tgtEl>
                                          <p:spTgt spid="307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348" y="3071810"/>
            <a:ext cx="7772400" cy="571504"/>
          </a:xfrm>
        </p:spPr>
        <p:txBody>
          <a:bodyPr/>
          <a:lstStyle/>
          <a:p>
            <a:r>
              <a:rPr lang="en-US" dirty="0" smtClean="0"/>
              <a:t>.Asia for Artists &amp; Celebrities…</a:t>
            </a:r>
            <a:endParaRPr lang="en-CA" dirty="0"/>
          </a:p>
        </p:txBody>
      </p:sp>
      <p:sp>
        <p:nvSpPr>
          <p:cNvPr id="3" name="Text Placeholder 2"/>
          <p:cNvSpPr>
            <a:spLocks noGrp="1"/>
          </p:cNvSpPr>
          <p:nvPr>
            <p:ph type="body" idx="1"/>
          </p:nvPr>
        </p:nvSpPr>
        <p:spPr/>
        <p:txBody>
          <a:bodyPr/>
          <a:lstStyle/>
          <a:p>
            <a:endParaRPr lang="en-CA"/>
          </a:p>
        </p:txBody>
      </p:sp>
      <p:grpSp>
        <p:nvGrpSpPr>
          <p:cNvPr id="4" name="Group 15"/>
          <p:cNvGrpSpPr/>
          <p:nvPr/>
        </p:nvGrpSpPr>
        <p:grpSpPr>
          <a:xfrm>
            <a:off x="285720" y="181253"/>
            <a:ext cx="3929058" cy="2890899"/>
            <a:chOff x="285720" y="181253"/>
            <a:chExt cx="3929058" cy="2890899"/>
          </a:xfrm>
        </p:grpSpPr>
        <p:pic>
          <p:nvPicPr>
            <p:cNvPr id="1026" name="Picture 2"/>
            <p:cNvPicPr>
              <a:picLocks noChangeAspect="1" noChangeArrowheads="1"/>
            </p:cNvPicPr>
            <p:nvPr/>
          </p:nvPicPr>
          <p:blipFill>
            <a:blip r:embed="rId2" cstate="print"/>
            <a:srcRect/>
            <a:stretch>
              <a:fillRect/>
            </a:stretch>
          </p:blipFill>
          <p:spPr bwMode="auto">
            <a:xfrm>
              <a:off x="285720" y="285728"/>
              <a:ext cx="3929058" cy="2786424"/>
            </a:xfrm>
            <a:prstGeom prst="rect">
              <a:avLst/>
            </a:prstGeom>
            <a:noFill/>
            <a:ln w="9525">
              <a:noFill/>
              <a:miter lim="800000"/>
              <a:headEnd/>
              <a:tailEnd/>
            </a:ln>
            <a:effectLst>
              <a:outerShdw blurRad="50800" dist="38100" dir="10800000" algn="r" rotWithShape="0">
                <a:prstClr val="black">
                  <a:alpha val="40000"/>
                </a:prstClr>
              </a:outerShdw>
            </a:effectLst>
          </p:spPr>
        </p:pic>
        <p:sp>
          <p:nvSpPr>
            <p:cNvPr id="10" name="TextBox 9"/>
            <p:cNvSpPr txBox="1"/>
            <p:nvPr/>
          </p:nvSpPr>
          <p:spPr>
            <a:xfrm>
              <a:off x="285720" y="181253"/>
              <a:ext cx="1877437" cy="461665"/>
            </a:xfrm>
            <a:prstGeom prst="rect">
              <a:avLst/>
            </a:prstGeom>
            <a:noFill/>
          </p:spPr>
          <p:txBody>
            <a:bodyPr wrap="none" rtlCol="0">
              <a:spAutoFit/>
            </a:bodyPr>
            <a:lstStyle/>
            <a:p>
              <a:r>
                <a:rPr lang="en-US" sz="2400" b="1" dirty="0" err="1" smtClean="0">
                  <a:effectLst>
                    <a:glow rad="101600">
                      <a:schemeClr val="accent3">
                        <a:satMod val="175000"/>
                        <a:alpha val="40000"/>
                      </a:schemeClr>
                    </a:glow>
                  </a:effectLst>
                </a:rPr>
                <a:t>homan.asia</a:t>
              </a:r>
              <a:endParaRPr lang="en-CA" sz="2400" b="1" dirty="0">
                <a:effectLst>
                  <a:glow rad="101600">
                    <a:schemeClr val="accent3">
                      <a:satMod val="175000"/>
                      <a:alpha val="40000"/>
                    </a:schemeClr>
                  </a:glow>
                </a:effectLst>
              </a:endParaRPr>
            </a:p>
          </p:txBody>
        </p:sp>
      </p:grpSp>
      <p:grpSp>
        <p:nvGrpSpPr>
          <p:cNvPr id="5" name="Group 16"/>
          <p:cNvGrpSpPr/>
          <p:nvPr/>
        </p:nvGrpSpPr>
        <p:grpSpPr>
          <a:xfrm>
            <a:off x="2500298" y="181253"/>
            <a:ext cx="3929090" cy="2890921"/>
            <a:chOff x="2500298" y="181253"/>
            <a:chExt cx="3929090" cy="2890921"/>
          </a:xfrm>
        </p:grpSpPr>
        <p:pic>
          <p:nvPicPr>
            <p:cNvPr id="1027" name="Picture 3"/>
            <p:cNvPicPr>
              <a:picLocks noChangeAspect="1" noChangeArrowheads="1"/>
            </p:cNvPicPr>
            <p:nvPr/>
          </p:nvPicPr>
          <p:blipFill>
            <a:blip r:embed="rId3" cstate="print"/>
            <a:srcRect/>
            <a:stretch>
              <a:fillRect/>
            </a:stretch>
          </p:blipFill>
          <p:spPr bwMode="auto">
            <a:xfrm>
              <a:off x="2500298" y="285728"/>
              <a:ext cx="3929090" cy="2786446"/>
            </a:xfrm>
            <a:prstGeom prst="rect">
              <a:avLst/>
            </a:prstGeom>
            <a:noFill/>
            <a:ln w="9525">
              <a:noFill/>
              <a:miter lim="800000"/>
              <a:headEnd/>
              <a:tailEnd/>
            </a:ln>
            <a:effectLst>
              <a:outerShdw blurRad="50800" dist="38100" dir="10800000" algn="r" rotWithShape="0">
                <a:prstClr val="black">
                  <a:alpha val="40000"/>
                </a:prstClr>
              </a:outerShdw>
            </a:effectLst>
          </p:spPr>
        </p:pic>
        <p:sp>
          <p:nvSpPr>
            <p:cNvPr id="11" name="TextBox 10"/>
            <p:cNvSpPr txBox="1"/>
            <p:nvPr/>
          </p:nvSpPr>
          <p:spPr>
            <a:xfrm>
              <a:off x="2500298" y="181253"/>
              <a:ext cx="2238113" cy="461665"/>
            </a:xfrm>
            <a:prstGeom prst="rect">
              <a:avLst/>
            </a:prstGeom>
            <a:noFill/>
          </p:spPr>
          <p:txBody>
            <a:bodyPr wrap="none" rtlCol="0">
              <a:spAutoFit/>
            </a:bodyPr>
            <a:lstStyle/>
            <a:p>
              <a:r>
                <a:rPr lang="en-US" sz="2400" b="1" dirty="0" err="1" smtClean="0">
                  <a:effectLst>
                    <a:glow rad="101600">
                      <a:schemeClr val="accent3">
                        <a:satMod val="175000"/>
                        <a:alpha val="40000"/>
                      </a:schemeClr>
                    </a:glow>
                  </a:effectLst>
                </a:rPr>
                <a:t>bluestars.asia</a:t>
              </a:r>
              <a:endParaRPr lang="en-CA" sz="2400" b="1" dirty="0">
                <a:effectLst>
                  <a:glow rad="101600">
                    <a:schemeClr val="accent3">
                      <a:satMod val="175000"/>
                      <a:alpha val="40000"/>
                    </a:schemeClr>
                  </a:glow>
                </a:effectLst>
              </a:endParaRPr>
            </a:p>
          </p:txBody>
        </p:sp>
      </p:grpSp>
      <p:grpSp>
        <p:nvGrpSpPr>
          <p:cNvPr id="6" name="Group 17"/>
          <p:cNvGrpSpPr/>
          <p:nvPr/>
        </p:nvGrpSpPr>
        <p:grpSpPr>
          <a:xfrm>
            <a:off x="4857752" y="181253"/>
            <a:ext cx="3932827" cy="2890557"/>
            <a:chOff x="4857752" y="181253"/>
            <a:chExt cx="3932827" cy="2890557"/>
          </a:xfrm>
        </p:grpSpPr>
        <p:pic>
          <p:nvPicPr>
            <p:cNvPr id="1028" name="Picture 4"/>
            <p:cNvPicPr>
              <a:picLocks noChangeAspect="1" noChangeArrowheads="1"/>
            </p:cNvPicPr>
            <p:nvPr/>
          </p:nvPicPr>
          <p:blipFill>
            <a:blip r:embed="rId4" cstate="print"/>
            <a:srcRect/>
            <a:stretch>
              <a:fillRect/>
            </a:stretch>
          </p:blipFill>
          <p:spPr bwMode="auto">
            <a:xfrm>
              <a:off x="4862001" y="285727"/>
              <a:ext cx="3928578" cy="2786083"/>
            </a:xfrm>
            <a:prstGeom prst="rect">
              <a:avLst/>
            </a:prstGeom>
            <a:noFill/>
            <a:ln w="9525">
              <a:noFill/>
              <a:miter lim="800000"/>
              <a:headEnd/>
              <a:tailEnd/>
            </a:ln>
            <a:effectLst>
              <a:outerShdw blurRad="50800" dist="38100" dir="10800000" algn="r" rotWithShape="0">
                <a:prstClr val="black">
                  <a:alpha val="40000"/>
                </a:prstClr>
              </a:outerShdw>
            </a:effectLst>
          </p:spPr>
        </p:pic>
        <p:sp>
          <p:nvSpPr>
            <p:cNvPr id="12" name="TextBox 11"/>
            <p:cNvSpPr txBox="1"/>
            <p:nvPr/>
          </p:nvSpPr>
          <p:spPr>
            <a:xfrm>
              <a:off x="4857752" y="181253"/>
              <a:ext cx="2539093" cy="461665"/>
            </a:xfrm>
            <a:prstGeom prst="rect">
              <a:avLst/>
            </a:prstGeom>
            <a:noFill/>
          </p:spPr>
          <p:txBody>
            <a:bodyPr wrap="none" rtlCol="0">
              <a:spAutoFit/>
            </a:bodyPr>
            <a:lstStyle/>
            <a:p>
              <a:r>
                <a:rPr lang="en-US" sz="2400" b="1" dirty="0" err="1" smtClean="0">
                  <a:effectLst>
                    <a:glow rad="101600">
                      <a:schemeClr val="accent3">
                        <a:satMod val="175000"/>
                        <a:alpha val="40000"/>
                      </a:schemeClr>
                    </a:glow>
                  </a:effectLst>
                </a:rPr>
                <a:t>angelababy.asia</a:t>
              </a:r>
              <a:endParaRPr lang="en-CA" sz="2400" b="1" dirty="0">
                <a:effectLst>
                  <a:glow rad="101600">
                    <a:schemeClr val="accent3">
                      <a:satMod val="175000"/>
                      <a:alpha val="40000"/>
                    </a:schemeClr>
                  </a:glow>
                </a:effectLst>
              </a:endParaRPr>
            </a:p>
          </p:txBody>
        </p:sp>
      </p:grpSp>
      <p:grpSp>
        <p:nvGrpSpPr>
          <p:cNvPr id="7" name="Group 18"/>
          <p:cNvGrpSpPr/>
          <p:nvPr/>
        </p:nvGrpSpPr>
        <p:grpSpPr>
          <a:xfrm>
            <a:off x="285720" y="3681715"/>
            <a:ext cx="4000528" cy="2914347"/>
            <a:chOff x="285720" y="3681715"/>
            <a:chExt cx="4000528" cy="2914347"/>
          </a:xfrm>
        </p:grpSpPr>
        <p:pic>
          <p:nvPicPr>
            <p:cNvPr id="1029" name="Picture 5"/>
            <p:cNvPicPr>
              <a:picLocks noChangeAspect="1" noChangeArrowheads="1"/>
            </p:cNvPicPr>
            <p:nvPr/>
          </p:nvPicPr>
          <p:blipFill>
            <a:blip r:embed="rId5" cstate="print"/>
            <a:srcRect/>
            <a:stretch>
              <a:fillRect/>
            </a:stretch>
          </p:blipFill>
          <p:spPr bwMode="auto">
            <a:xfrm>
              <a:off x="324126" y="3786190"/>
              <a:ext cx="3962122" cy="2809872"/>
            </a:xfrm>
            <a:prstGeom prst="rect">
              <a:avLst/>
            </a:prstGeom>
            <a:noFill/>
            <a:ln w="9525">
              <a:noFill/>
              <a:miter lim="800000"/>
              <a:headEnd/>
              <a:tailEnd/>
            </a:ln>
            <a:effectLst>
              <a:outerShdw blurRad="50800" dist="38100" dir="10800000" algn="r" rotWithShape="0">
                <a:prstClr val="black">
                  <a:alpha val="40000"/>
                </a:prstClr>
              </a:outerShdw>
            </a:effectLst>
          </p:spPr>
        </p:pic>
        <p:sp>
          <p:nvSpPr>
            <p:cNvPr id="13" name="TextBox 12"/>
            <p:cNvSpPr txBox="1"/>
            <p:nvPr/>
          </p:nvSpPr>
          <p:spPr>
            <a:xfrm>
              <a:off x="285720" y="3681715"/>
              <a:ext cx="2100255" cy="461665"/>
            </a:xfrm>
            <a:prstGeom prst="rect">
              <a:avLst/>
            </a:prstGeom>
            <a:noFill/>
          </p:spPr>
          <p:txBody>
            <a:bodyPr wrap="none" rtlCol="0">
              <a:spAutoFit/>
            </a:bodyPr>
            <a:lstStyle/>
            <a:p>
              <a:r>
                <a:rPr lang="en-US" sz="2400" b="1" dirty="0" smtClean="0">
                  <a:effectLst>
                    <a:glow rad="101600">
                      <a:schemeClr val="accent3">
                        <a:satMod val="175000"/>
                        <a:alpha val="40000"/>
                      </a:schemeClr>
                    </a:glow>
                  </a:effectLst>
                </a:rPr>
                <a:t>www800.asia</a:t>
              </a:r>
              <a:endParaRPr lang="en-CA" sz="2400" b="1" dirty="0">
                <a:effectLst>
                  <a:glow rad="101600">
                    <a:schemeClr val="accent3">
                      <a:satMod val="175000"/>
                      <a:alpha val="40000"/>
                    </a:schemeClr>
                  </a:glow>
                </a:effectLst>
              </a:endParaRPr>
            </a:p>
          </p:txBody>
        </p:sp>
      </p:grpSp>
      <p:grpSp>
        <p:nvGrpSpPr>
          <p:cNvPr id="8" name="Group 19"/>
          <p:cNvGrpSpPr/>
          <p:nvPr/>
        </p:nvGrpSpPr>
        <p:grpSpPr>
          <a:xfrm>
            <a:off x="2500298" y="3681715"/>
            <a:ext cx="3952870" cy="2907786"/>
            <a:chOff x="2500298" y="3681715"/>
            <a:chExt cx="3952870" cy="2907786"/>
          </a:xfrm>
        </p:grpSpPr>
        <p:pic>
          <p:nvPicPr>
            <p:cNvPr id="1030" name="Picture 6"/>
            <p:cNvPicPr>
              <a:picLocks noChangeAspect="1" noChangeArrowheads="1"/>
            </p:cNvPicPr>
            <p:nvPr/>
          </p:nvPicPr>
          <p:blipFill>
            <a:blip r:embed="rId6" cstate="print"/>
            <a:srcRect/>
            <a:stretch>
              <a:fillRect/>
            </a:stretch>
          </p:blipFill>
          <p:spPr bwMode="auto">
            <a:xfrm>
              <a:off x="2500298" y="3786190"/>
              <a:ext cx="3952870" cy="2803311"/>
            </a:xfrm>
            <a:prstGeom prst="rect">
              <a:avLst/>
            </a:prstGeom>
            <a:noFill/>
            <a:ln w="9525">
              <a:noFill/>
              <a:miter lim="800000"/>
              <a:headEnd/>
              <a:tailEnd/>
            </a:ln>
            <a:effectLst>
              <a:outerShdw blurRad="50800" dist="38100" dir="10800000" algn="r" rotWithShape="0">
                <a:prstClr val="black">
                  <a:alpha val="40000"/>
                </a:prstClr>
              </a:outerShdw>
            </a:effectLst>
          </p:spPr>
        </p:pic>
        <p:sp>
          <p:nvSpPr>
            <p:cNvPr id="14" name="TextBox 13"/>
            <p:cNvSpPr txBox="1"/>
            <p:nvPr/>
          </p:nvSpPr>
          <p:spPr>
            <a:xfrm>
              <a:off x="2500298" y="3681715"/>
              <a:ext cx="2202847" cy="461665"/>
            </a:xfrm>
            <a:prstGeom prst="rect">
              <a:avLst/>
            </a:prstGeom>
            <a:noFill/>
          </p:spPr>
          <p:txBody>
            <a:bodyPr wrap="none" rtlCol="0">
              <a:spAutoFit/>
            </a:bodyPr>
            <a:lstStyle/>
            <a:p>
              <a:r>
                <a:rPr lang="en-US" sz="2400" b="1" dirty="0" err="1" smtClean="0">
                  <a:effectLst>
                    <a:glow rad="101600">
                      <a:schemeClr val="accent3">
                        <a:satMod val="175000"/>
                        <a:alpha val="40000"/>
                      </a:schemeClr>
                    </a:glow>
                  </a:effectLst>
                </a:rPr>
                <a:t>morimori.asia</a:t>
              </a:r>
              <a:endParaRPr lang="en-CA" sz="2400" b="1" dirty="0">
                <a:effectLst>
                  <a:glow rad="101600">
                    <a:schemeClr val="accent3">
                      <a:satMod val="175000"/>
                      <a:alpha val="40000"/>
                    </a:schemeClr>
                  </a:glow>
                </a:effectLst>
              </a:endParaRPr>
            </a:p>
          </p:txBody>
        </p:sp>
      </p:grpSp>
      <p:grpSp>
        <p:nvGrpSpPr>
          <p:cNvPr id="9" name="Group 20"/>
          <p:cNvGrpSpPr/>
          <p:nvPr/>
        </p:nvGrpSpPr>
        <p:grpSpPr>
          <a:xfrm>
            <a:off x="4786314" y="3681715"/>
            <a:ext cx="4024307" cy="2958447"/>
            <a:chOff x="4786314" y="3681715"/>
            <a:chExt cx="4024307" cy="2958447"/>
          </a:xfrm>
        </p:grpSpPr>
        <p:pic>
          <p:nvPicPr>
            <p:cNvPr id="1031" name="Picture 7"/>
            <p:cNvPicPr>
              <a:picLocks noChangeAspect="1" noChangeArrowheads="1"/>
            </p:cNvPicPr>
            <p:nvPr/>
          </p:nvPicPr>
          <p:blipFill>
            <a:blip r:embed="rId7" cstate="print"/>
            <a:srcRect/>
            <a:stretch>
              <a:fillRect/>
            </a:stretch>
          </p:blipFill>
          <p:spPr bwMode="auto">
            <a:xfrm>
              <a:off x="4786314" y="3786190"/>
              <a:ext cx="4024307" cy="2853972"/>
            </a:xfrm>
            <a:prstGeom prst="rect">
              <a:avLst/>
            </a:prstGeom>
            <a:noFill/>
            <a:ln w="9525">
              <a:noFill/>
              <a:miter lim="800000"/>
              <a:headEnd/>
              <a:tailEnd/>
            </a:ln>
            <a:effectLst>
              <a:outerShdw blurRad="50800" dist="38100" dir="10800000" algn="r" rotWithShape="0">
                <a:prstClr val="black">
                  <a:alpha val="40000"/>
                </a:prstClr>
              </a:outerShdw>
            </a:effectLst>
          </p:spPr>
        </p:pic>
        <p:sp>
          <p:nvSpPr>
            <p:cNvPr id="15" name="TextBox 14"/>
            <p:cNvSpPr txBox="1"/>
            <p:nvPr/>
          </p:nvSpPr>
          <p:spPr>
            <a:xfrm>
              <a:off x="4786314" y="3681715"/>
              <a:ext cx="1895071" cy="461665"/>
            </a:xfrm>
            <a:prstGeom prst="rect">
              <a:avLst/>
            </a:prstGeom>
            <a:noFill/>
          </p:spPr>
          <p:txBody>
            <a:bodyPr wrap="none" rtlCol="0">
              <a:spAutoFit/>
            </a:bodyPr>
            <a:lstStyle/>
            <a:p>
              <a:r>
                <a:rPr lang="en-US" sz="2400" b="1" dirty="0" err="1" smtClean="0">
                  <a:effectLst>
                    <a:glow rad="101600">
                      <a:schemeClr val="accent3">
                        <a:satMod val="175000"/>
                        <a:alpha val="40000"/>
                      </a:schemeClr>
                    </a:glow>
                  </a:effectLst>
                </a:rPr>
                <a:t>absorb.asia</a:t>
              </a:r>
              <a:endParaRPr lang="en-CA" sz="2400" b="1" dirty="0">
                <a:effectLst>
                  <a:glow rad="101600">
                    <a:schemeClr val="accent3">
                      <a:satMod val="175000"/>
                      <a:alpha val="40000"/>
                    </a:schemeClr>
                  </a:glow>
                </a:effectLst>
              </a:endParaRPr>
            </a:p>
          </p:txBody>
        </p:sp>
      </p:gr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childTnLst>
                                </p:cTn>
                              </p:par>
                            </p:childTnLst>
                          </p:cTn>
                        </p:par>
                        <p:par>
                          <p:cTn id="24" fill="hold">
                            <p:stCondLst>
                              <p:cond delay="2000"/>
                            </p:stCondLst>
                            <p:childTnLst>
                              <p:par>
                                <p:cTn id="25" presetID="23" presetClass="entr" presetSubtype="16"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childTnLst>
                                </p:cTn>
                              </p:par>
                            </p:childTnLst>
                          </p:cTn>
                        </p:par>
                        <p:par>
                          <p:cTn id="29" fill="hold">
                            <p:stCondLst>
                              <p:cond delay="2500"/>
                            </p:stCondLst>
                            <p:childTnLst>
                              <p:par>
                                <p:cTn id="30" presetID="23" presetClass="entr" presetSubtype="16"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Filmbiz.Asia</a:t>
            </a:r>
            <a:endParaRPr lang="en-CA" dirty="0"/>
          </a:p>
        </p:txBody>
      </p:sp>
      <p:sp>
        <p:nvSpPr>
          <p:cNvPr id="3" name="Content Placeholder 2"/>
          <p:cNvSpPr>
            <a:spLocks noGrp="1"/>
          </p:cNvSpPr>
          <p:nvPr>
            <p:ph idx="1"/>
          </p:nvPr>
        </p:nvSpPr>
        <p:spPr/>
        <p:txBody>
          <a:bodyPr/>
          <a:lstStyle/>
          <a:p>
            <a:endParaRPr lang="en-CA"/>
          </a:p>
        </p:txBody>
      </p:sp>
      <p:pic>
        <p:nvPicPr>
          <p:cNvPr id="63489" name="Picture 1"/>
          <p:cNvPicPr>
            <a:picLocks noChangeAspect="1" noChangeArrowheads="1"/>
          </p:cNvPicPr>
          <p:nvPr/>
        </p:nvPicPr>
        <p:blipFill>
          <a:blip r:embed="rId2" cstate="print"/>
          <a:srcRect/>
          <a:stretch>
            <a:fillRect/>
          </a:stretch>
        </p:blipFill>
        <p:spPr bwMode="auto">
          <a:xfrm>
            <a:off x="1" y="1196752"/>
            <a:ext cx="9417526" cy="5661248"/>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348" y="6021288"/>
            <a:ext cx="7772400" cy="571504"/>
          </a:xfrm>
        </p:spPr>
        <p:txBody>
          <a:bodyPr/>
          <a:lstStyle/>
          <a:p>
            <a:r>
              <a:rPr lang="en-US" b="1" dirty="0" smtClean="0"/>
              <a:t>.</a:t>
            </a:r>
            <a:r>
              <a:rPr lang="en-US" dirty="0" smtClean="0"/>
              <a:t>Asia used by Companies in Beijing</a:t>
            </a:r>
            <a:endParaRPr lang="en-CA" dirty="0"/>
          </a:p>
        </p:txBody>
      </p:sp>
      <p:pic>
        <p:nvPicPr>
          <p:cNvPr id="138241" name="Picture 1"/>
          <p:cNvPicPr>
            <a:picLocks noChangeAspect="1" noChangeArrowheads="1"/>
          </p:cNvPicPr>
          <p:nvPr/>
        </p:nvPicPr>
        <p:blipFill>
          <a:blip r:embed="rId2" cstate="print"/>
          <a:srcRect/>
          <a:stretch>
            <a:fillRect/>
          </a:stretch>
        </p:blipFill>
        <p:spPr bwMode="auto">
          <a:xfrm>
            <a:off x="0" y="0"/>
            <a:ext cx="3275856" cy="2292125"/>
          </a:xfrm>
          <a:prstGeom prst="rect">
            <a:avLst/>
          </a:prstGeom>
          <a:noFill/>
          <a:ln w="9525">
            <a:noFill/>
            <a:miter lim="800000"/>
            <a:headEnd/>
            <a:tailEnd/>
          </a:ln>
        </p:spPr>
      </p:pic>
      <p:pic>
        <p:nvPicPr>
          <p:cNvPr id="138242" name="Picture 2"/>
          <p:cNvPicPr>
            <a:picLocks noChangeAspect="1" noChangeArrowheads="1"/>
          </p:cNvPicPr>
          <p:nvPr/>
        </p:nvPicPr>
        <p:blipFill>
          <a:blip r:embed="rId3" cstate="print"/>
          <a:srcRect/>
          <a:stretch>
            <a:fillRect/>
          </a:stretch>
        </p:blipFill>
        <p:spPr bwMode="auto">
          <a:xfrm>
            <a:off x="1835696" y="0"/>
            <a:ext cx="3254056" cy="2276872"/>
          </a:xfrm>
          <a:prstGeom prst="rect">
            <a:avLst/>
          </a:prstGeom>
          <a:noFill/>
          <a:ln w="9525">
            <a:noFill/>
            <a:miter lim="800000"/>
            <a:headEnd/>
            <a:tailEnd/>
          </a:ln>
        </p:spPr>
      </p:pic>
      <p:pic>
        <p:nvPicPr>
          <p:cNvPr id="138243" name="Picture 3"/>
          <p:cNvPicPr>
            <a:picLocks noChangeAspect="1" noChangeArrowheads="1"/>
          </p:cNvPicPr>
          <p:nvPr/>
        </p:nvPicPr>
        <p:blipFill>
          <a:blip r:embed="rId4" cstate="print"/>
          <a:srcRect/>
          <a:stretch>
            <a:fillRect/>
          </a:stretch>
        </p:blipFill>
        <p:spPr bwMode="auto">
          <a:xfrm>
            <a:off x="3923928" y="0"/>
            <a:ext cx="3254057" cy="2276872"/>
          </a:xfrm>
          <a:prstGeom prst="rect">
            <a:avLst/>
          </a:prstGeom>
          <a:noFill/>
          <a:ln w="9525">
            <a:noFill/>
            <a:miter lim="800000"/>
            <a:headEnd/>
            <a:tailEnd/>
          </a:ln>
        </p:spPr>
      </p:pic>
      <p:pic>
        <p:nvPicPr>
          <p:cNvPr id="138244" name="Picture 4"/>
          <p:cNvPicPr>
            <a:picLocks noChangeAspect="1" noChangeArrowheads="1"/>
          </p:cNvPicPr>
          <p:nvPr/>
        </p:nvPicPr>
        <p:blipFill>
          <a:blip r:embed="rId5" cstate="print"/>
          <a:srcRect/>
          <a:stretch>
            <a:fillRect/>
          </a:stretch>
        </p:blipFill>
        <p:spPr bwMode="auto">
          <a:xfrm>
            <a:off x="5889943" y="1"/>
            <a:ext cx="3254057" cy="2276872"/>
          </a:xfrm>
          <a:prstGeom prst="rect">
            <a:avLst/>
          </a:prstGeom>
          <a:noFill/>
          <a:ln w="9525">
            <a:noFill/>
            <a:miter lim="800000"/>
            <a:headEnd/>
            <a:tailEnd/>
          </a:ln>
        </p:spPr>
      </p:pic>
      <p:sp>
        <p:nvSpPr>
          <p:cNvPr id="8" name="TextBox 7"/>
          <p:cNvSpPr txBox="1"/>
          <p:nvPr/>
        </p:nvSpPr>
        <p:spPr>
          <a:xfrm>
            <a:off x="0" y="130324"/>
            <a:ext cx="2125325" cy="369332"/>
          </a:xfrm>
          <a:prstGeom prst="rect">
            <a:avLst/>
          </a:prstGeom>
          <a:noFill/>
        </p:spPr>
        <p:txBody>
          <a:bodyPr wrap="none" rtlCol="0">
            <a:spAutoFit/>
          </a:bodyPr>
          <a:lstStyle/>
          <a:p>
            <a:r>
              <a:rPr lang="en-US" b="1" dirty="0" smtClean="0">
                <a:solidFill>
                  <a:srgbClr val="FFFF00"/>
                </a:solidFill>
                <a:effectLst>
                  <a:glow rad="228600">
                    <a:schemeClr val="accent2">
                      <a:satMod val="175000"/>
                      <a:alpha val="40000"/>
                    </a:schemeClr>
                  </a:glow>
                  <a:outerShdw blurRad="50800" dist="38100" dir="2700000" algn="tl" rotWithShape="0">
                    <a:prstClr val="black">
                      <a:alpha val="40000"/>
                    </a:prstClr>
                  </a:outerShdw>
                </a:effectLst>
              </a:rPr>
              <a:t>www.qingmu.asia</a:t>
            </a:r>
            <a:endParaRPr lang="en-CA" b="1" dirty="0">
              <a:solidFill>
                <a:srgbClr val="FFFF00"/>
              </a:solidFill>
              <a:effectLst>
                <a:glow rad="228600">
                  <a:schemeClr val="accent2">
                    <a:satMod val="175000"/>
                    <a:alpha val="40000"/>
                  </a:schemeClr>
                </a:glow>
                <a:outerShdw blurRad="50800" dist="38100" dir="2700000" algn="tl" rotWithShape="0">
                  <a:prstClr val="black">
                    <a:alpha val="40000"/>
                  </a:prstClr>
                </a:outerShdw>
              </a:effectLst>
            </a:endParaRPr>
          </a:p>
        </p:txBody>
      </p:sp>
      <p:sp>
        <p:nvSpPr>
          <p:cNvPr id="9" name="TextBox 8"/>
          <p:cNvSpPr txBox="1"/>
          <p:nvPr/>
        </p:nvSpPr>
        <p:spPr>
          <a:xfrm>
            <a:off x="2369691" y="130324"/>
            <a:ext cx="1843197" cy="369332"/>
          </a:xfrm>
          <a:prstGeom prst="rect">
            <a:avLst/>
          </a:prstGeom>
          <a:noFill/>
        </p:spPr>
        <p:txBody>
          <a:bodyPr wrap="none" rtlCol="0">
            <a:spAutoFit/>
          </a:bodyPr>
          <a:lstStyle/>
          <a:p>
            <a:r>
              <a:rPr lang="en-US" b="1" dirty="0" smtClean="0">
                <a:solidFill>
                  <a:srgbClr val="FFFF00"/>
                </a:solidFill>
                <a:effectLst>
                  <a:glow rad="228600">
                    <a:schemeClr val="accent2">
                      <a:satMod val="175000"/>
                      <a:alpha val="40000"/>
                    </a:schemeClr>
                  </a:glow>
                  <a:outerShdw blurRad="50800" dist="38100" dir="2700000" algn="tl" rotWithShape="0">
                    <a:prstClr val="black">
                      <a:alpha val="40000"/>
                    </a:prstClr>
                  </a:outerShdw>
                </a:effectLst>
              </a:rPr>
              <a:t>www.bhdc.asia</a:t>
            </a:r>
            <a:endParaRPr lang="en-CA" b="1" dirty="0">
              <a:solidFill>
                <a:srgbClr val="FFFF00"/>
              </a:solidFill>
              <a:effectLst>
                <a:glow rad="228600">
                  <a:schemeClr val="accent2">
                    <a:satMod val="175000"/>
                    <a:alpha val="40000"/>
                  </a:schemeClr>
                </a:glow>
                <a:outerShdw blurRad="50800" dist="38100" dir="2700000" algn="tl" rotWithShape="0">
                  <a:prstClr val="black">
                    <a:alpha val="40000"/>
                  </a:prstClr>
                </a:outerShdw>
              </a:effectLst>
            </a:endParaRPr>
          </a:p>
        </p:txBody>
      </p:sp>
      <p:sp>
        <p:nvSpPr>
          <p:cNvPr id="10" name="TextBox 9"/>
          <p:cNvSpPr txBox="1"/>
          <p:nvPr/>
        </p:nvSpPr>
        <p:spPr>
          <a:xfrm>
            <a:off x="4457254" y="130324"/>
            <a:ext cx="1958613" cy="369332"/>
          </a:xfrm>
          <a:prstGeom prst="rect">
            <a:avLst/>
          </a:prstGeom>
          <a:noFill/>
        </p:spPr>
        <p:txBody>
          <a:bodyPr wrap="none" rtlCol="0">
            <a:spAutoFit/>
          </a:bodyPr>
          <a:lstStyle/>
          <a:p>
            <a:r>
              <a:rPr lang="en-US" b="1" dirty="0" smtClean="0">
                <a:solidFill>
                  <a:srgbClr val="FFFF00"/>
                </a:solidFill>
                <a:effectLst>
                  <a:glow rad="228600">
                    <a:schemeClr val="accent2">
                      <a:satMod val="175000"/>
                      <a:alpha val="40000"/>
                    </a:schemeClr>
                  </a:glow>
                  <a:outerShdw blurRad="50800" dist="38100" dir="2700000" algn="tl" rotWithShape="0">
                    <a:prstClr val="black">
                      <a:alpha val="40000"/>
                    </a:prstClr>
                  </a:outerShdw>
                </a:effectLst>
              </a:rPr>
              <a:t>www.jctech.asia</a:t>
            </a:r>
            <a:endParaRPr lang="en-CA" b="1" dirty="0">
              <a:solidFill>
                <a:srgbClr val="FFFF00"/>
              </a:solidFill>
              <a:effectLst>
                <a:glow rad="228600">
                  <a:schemeClr val="accent2">
                    <a:satMod val="175000"/>
                    <a:alpha val="40000"/>
                  </a:schemeClr>
                </a:glow>
                <a:outerShdw blurRad="50800" dist="38100" dir="2700000" algn="tl" rotWithShape="0">
                  <a:prstClr val="black">
                    <a:alpha val="40000"/>
                  </a:prstClr>
                </a:outerShdw>
              </a:effectLst>
            </a:endParaRPr>
          </a:p>
        </p:txBody>
      </p:sp>
      <p:sp>
        <p:nvSpPr>
          <p:cNvPr id="11" name="TextBox 10"/>
          <p:cNvSpPr txBox="1"/>
          <p:nvPr/>
        </p:nvSpPr>
        <p:spPr>
          <a:xfrm>
            <a:off x="6660232" y="130324"/>
            <a:ext cx="2253566" cy="369332"/>
          </a:xfrm>
          <a:prstGeom prst="rect">
            <a:avLst/>
          </a:prstGeom>
          <a:noFill/>
        </p:spPr>
        <p:txBody>
          <a:bodyPr wrap="none" rtlCol="0">
            <a:spAutoFit/>
          </a:bodyPr>
          <a:lstStyle/>
          <a:p>
            <a:r>
              <a:rPr lang="en-US" b="1" dirty="0" smtClean="0">
                <a:solidFill>
                  <a:srgbClr val="FFFF00"/>
                </a:solidFill>
                <a:effectLst>
                  <a:glow rad="228600">
                    <a:schemeClr val="accent2">
                      <a:satMod val="175000"/>
                      <a:alpha val="40000"/>
                    </a:schemeClr>
                  </a:glow>
                  <a:outerShdw blurRad="50800" dist="38100" dir="2700000" algn="tl" rotWithShape="0">
                    <a:prstClr val="black">
                      <a:alpha val="40000"/>
                    </a:prstClr>
                  </a:outerShdw>
                </a:effectLst>
              </a:rPr>
              <a:t>www.huachun.asia</a:t>
            </a:r>
            <a:endParaRPr lang="en-CA" b="1" dirty="0">
              <a:solidFill>
                <a:srgbClr val="FFFF00"/>
              </a:solidFill>
              <a:effectLst>
                <a:glow rad="228600">
                  <a:schemeClr val="accent2">
                    <a:satMod val="175000"/>
                    <a:alpha val="40000"/>
                  </a:schemeClr>
                </a:glow>
                <a:outerShdw blurRad="50800" dist="38100" dir="2700000" algn="tl" rotWithShape="0">
                  <a:prstClr val="black">
                    <a:alpha val="40000"/>
                  </a:prstClr>
                </a:outerShdw>
              </a:effectLst>
            </a:endParaRPr>
          </a:p>
        </p:txBody>
      </p:sp>
      <p:pic>
        <p:nvPicPr>
          <p:cNvPr id="138245" name="Picture 5"/>
          <p:cNvPicPr>
            <a:picLocks noChangeAspect="1" noChangeArrowheads="1"/>
          </p:cNvPicPr>
          <p:nvPr/>
        </p:nvPicPr>
        <p:blipFill>
          <a:blip r:embed="rId6" cstate="print"/>
          <a:srcRect/>
          <a:stretch>
            <a:fillRect/>
          </a:stretch>
        </p:blipFill>
        <p:spPr bwMode="auto">
          <a:xfrm>
            <a:off x="0" y="1772815"/>
            <a:ext cx="3275856" cy="2292125"/>
          </a:xfrm>
          <a:prstGeom prst="rect">
            <a:avLst/>
          </a:prstGeom>
          <a:noFill/>
          <a:ln w="9525">
            <a:noFill/>
            <a:miter lim="800000"/>
            <a:headEnd/>
            <a:tailEnd/>
          </a:ln>
        </p:spPr>
      </p:pic>
      <p:sp>
        <p:nvSpPr>
          <p:cNvPr id="17" name="TextBox 16"/>
          <p:cNvSpPr txBox="1"/>
          <p:nvPr/>
        </p:nvSpPr>
        <p:spPr>
          <a:xfrm>
            <a:off x="0" y="2204863"/>
            <a:ext cx="1791901" cy="369332"/>
          </a:xfrm>
          <a:prstGeom prst="rect">
            <a:avLst/>
          </a:prstGeom>
          <a:noFill/>
        </p:spPr>
        <p:txBody>
          <a:bodyPr wrap="none" rtlCol="0">
            <a:spAutoFit/>
          </a:bodyPr>
          <a:lstStyle/>
          <a:p>
            <a:r>
              <a:rPr lang="en-US" b="1" dirty="0" smtClean="0">
                <a:solidFill>
                  <a:srgbClr val="FFFF00"/>
                </a:solidFill>
                <a:effectLst>
                  <a:glow rad="228600">
                    <a:schemeClr val="accent2">
                      <a:satMod val="175000"/>
                      <a:alpha val="40000"/>
                    </a:schemeClr>
                  </a:glow>
                  <a:outerShdw blurRad="50800" dist="38100" dir="2700000" algn="tl" rotWithShape="0">
                    <a:prstClr val="black">
                      <a:alpha val="40000"/>
                    </a:prstClr>
                  </a:outerShdw>
                </a:effectLst>
              </a:rPr>
              <a:t>www.sprg.asia</a:t>
            </a:r>
            <a:endParaRPr lang="en-CA" b="1" dirty="0">
              <a:solidFill>
                <a:srgbClr val="FFFF00"/>
              </a:solidFill>
              <a:effectLst>
                <a:glow rad="228600">
                  <a:schemeClr val="accent2">
                    <a:satMod val="175000"/>
                    <a:alpha val="40000"/>
                  </a:schemeClr>
                </a:glow>
                <a:outerShdw blurRad="50800" dist="38100" dir="2700000" algn="tl" rotWithShape="0">
                  <a:prstClr val="black">
                    <a:alpha val="40000"/>
                  </a:prstClr>
                </a:outerShdw>
              </a:effectLst>
            </a:endParaRPr>
          </a:p>
        </p:txBody>
      </p:sp>
      <p:pic>
        <p:nvPicPr>
          <p:cNvPr id="138246" name="Picture 6"/>
          <p:cNvPicPr>
            <a:picLocks noChangeAspect="1" noChangeArrowheads="1"/>
          </p:cNvPicPr>
          <p:nvPr/>
        </p:nvPicPr>
        <p:blipFill>
          <a:blip r:embed="rId7" cstate="print"/>
          <a:srcRect/>
          <a:stretch>
            <a:fillRect/>
          </a:stretch>
        </p:blipFill>
        <p:spPr bwMode="auto">
          <a:xfrm>
            <a:off x="2051720" y="1772815"/>
            <a:ext cx="3293193" cy="2304256"/>
          </a:xfrm>
          <a:prstGeom prst="rect">
            <a:avLst/>
          </a:prstGeom>
          <a:noFill/>
          <a:ln w="9525">
            <a:noFill/>
            <a:miter lim="800000"/>
            <a:headEnd/>
            <a:tailEnd/>
          </a:ln>
        </p:spPr>
      </p:pic>
      <p:sp>
        <p:nvSpPr>
          <p:cNvPr id="19" name="TextBox 18"/>
          <p:cNvSpPr txBox="1"/>
          <p:nvPr/>
        </p:nvSpPr>
        <p:spPr>
          <a:xfrm>
            <a:off x="2051720" y="2204863"/>
            <a:ext cx="1868845" cy="369332"/>
          </a:xfrm>
          <a:prstGeom prst="rect">
            <a:avLst/>
          </a:prstGeom>
          <a:noFill/>
        </p:spPr>
        <p:txBody>
          <a:bodyPr wrap="none" rtlCol="0">
            <a:spAutoFit/>
          </a:bodyPr>
          <a:lstStyle/>
          <a:p>
            <a:r>
              <a:rPr lang="en-US" b="1" dirty="0" smtClean="0">
                <a:solidFill>
                  <a:srgbClr val="FFFF00"/>
                </a:solidFill>
                <a:effectLst>
                  <a:glow rad="228600">
                    <a:schemeClr val="accent2">
                      <a:satMod val="175000"/>
                      <a:alpha val="40000"/>
                    </a:schemeClr>
                  </a:glow>
                  <a:outerShdw blurRad="50800" dist="38100" dir="2700000" algn="tl" rotWithShape="0">
                    <a:prstClr val="black">
                      <a:alpha val="40000"/>
                    </a:prstClr>
                  </a:outerShdw>
                </a:effectLst>
              </a:rPr>
              <a:t>www.bizss.asia</a:t>
            </a:r>
            <a:endParaRPr lang="en-CA" b="1" dirty="0">
              <a:solidFill>
                <a:srgbClr val="FFFF00"/>
              </a:solidFill>
              <a:effectLst>
                <a:glow rad="228600">
                  <a:schemeClr val="accent2">
                    <a:satMod val="175000"/>
                    <a:alpha val="40000"/>
                  </a:schemeClr>
                </a:glow>
                <a:outerShdw blurRad="50800" dist="38100" dir="2700000" algn="tl" rotWithShape="0">
                  <a:prstClr val="black">
                    <a:alpha val="40000"/>
                  </a:prstClr>
                </a:outerShdw>
              </a:effectLst>
            </a:endParaRPr>
          </a:p>
        </p:txBody>
      </p:sp>
      <p:pic>
        <p:nvPicPr>
          <p:cNvPr id="138247" name="Picture 7"/>
          <p:cNvPicPr>
            <a:picLocks noChangeAspect="1" noChangeArrowheads="1"/>
          </p:cNvPicPr>
          <p:nvPr/>
        </p:nvPicPr>
        <p:blipFill>
          <a:blip r:embed="rId8" cstate="print"/>
          <a:srcRect/>
          <a:stretch>
            <a:fillRect/>
          </a:stretch>
        </p:blipFill>
        <p:spPr bwMode="auto">
          <a:xfrm>
            <a:off x="4355976" y="1772815"/>
            <a:ext cx="3293193" cy="2304256"/>
          </a:xfrm>
          <a:prstGeom prst="rect">
            <a:avLst/>
          </a:prstGeom>
          <a:noFill/>
          <a:ln w="9525">
            <a:noFill/>
            <a:miter lim="800000"/>
            <a:headEnd/>
            <a:tailEnd/>
          </a:ln>
        </p:spPr>
      </p:pic>
      <p:pic>
        <p:nvPicPr>
          <p:cNvPr id="138248" name="Picture 8"/>
          <p:cNvPicPr>
            <a:picLocks noChangeAspect="1" noChangeArrowheads="1"/>
          </p:cNvPicPr>
          <p:nvPr/>
        </p:nvPicPr>
        <p:blipFill>
          <a:blip r:embed="rId9" cstate="print"/>
          <a:srcRect/>
          <a:stretch>
            <a:fillRect/>
          </a:stretch>
        </p:blipFill>
        <p:spPr bwMode="auto">
          <a:xfrm>
            <a:off x="5850806" y="1772816"/>
            <a:ext cx="3293194" cy="2304256"/>
          </a:xfrm>
          <a:prstGeom prst="rect">
            <a:avLst/>
          </a:prstGeom>
          <a:noFill/>
          <a:ln w="9525">
            <a:noFill/>
            <a:miter lim="800000"/>
            <a:headEnd/>
            <a:tailEnd/>
          </a:ln>
        </p:spPr>
      </p:pic>
      <p:sp>
        <p:nvSpPr>
          <p:cNvPr id="21" name="TextBox 20"/>
          <p:cNvSpPr txBox="1"/>
          <p:nvPr/>
        </p:nvSpPr>
        <p:spPr>
          <a:xfrm>
            <a:off x="4283968" y="2204863"/>
            <a:ext cx="2189446" cy="369332"/>
          </a:xfrm>
          <a:prstGeom prst="rect">
            <a:avLst/>
          </a:prstGeom>
          <a:noFill/>
        </p:spPr>
        <p:txBody>
          <a:bodyPr wrap="none" rtlCol="0">
            <a:spAutoFit/>
          </a:bodyPr>
          <a:lstStyle/>
          <a:p>
            <a:r>
              <a:rPr lang="en-US" b="1" dirty="0" smtClean="0">
                <a:solidFill>
                  <a:srgbClr val="FFFF00"/>
                </a:solidFill>
                <a:effectLst>
                  <a:glow rad="228600">
                    <a:schemeClr val="accent2">
                      <a:satMod val="175000"/>
                      <a:alpha val="40000"/>
                    </a:schemeClr>
                  </a:glow>
                  <a:outerShdw blurRad="50800" dist="38100" dir="2700000" algn="tl" rotWithShape="0">
                    <a:prstClr val="black">
                      <a:alpha val="40000"/>
                    </a:prstClr>
                  </a:outerShdw>
                </a:effectLst>
              </a:rPr>
              <a:t>www.gc-open.asia</a:t>
            </a:r>
            <a:endParaRPr lang="en-CA" b="1" dirty="0">
              <a:solidFill>
                <a:srgbClr val="FFFF00"/>
              </a:solidFill>
              <a:effectLst>
                <a:glow rad="228600">
                  <a:schemeClr val="accent2">
                    <a:satMod val="175000"/>
                    <a:alpha val="40000"/>
                  </a:schemeClr>
                </a:glow>
                <a:outerShdw blurRad="50800" dist="38100" dir="2700000" algn="tl" rotWithShape="0">
                  <a:prstClr val="black">
                    <a:alpha val="40000"/>
                  </a:prstClr>
                </a:outerShdw>
              </a:effectLst>
            </a:endParaRPr>
          </a:p>
        </p:txBody>
      </p:sp>
      <p:sp>
        <p:nvSpPr>
          <p:cNvPr id="23" name="TextBox 22"/>
          <p:cNvSpPr txBox="1"/>
          <p:nvPr/>
        </p:nvSpPr>
        <p:spPr>
          <a:xfrm>
            <a:off x="7092280" y="2204863"/>
            <a:ext cx="1702133" cy="369332"/>
          </a:xfrm>
          <a:prstGeom prst="rect">
            <a:avLst/>
          </a:prstGeom>
          <a:noFill/>
        </p:spPr>
        <p:txBody>
          <a:bodyPr wrap="none" rtlCol="0">
            <a:spAutoFit/>
          </a:bodyPr>
          <a:lstStyle/>
          <a:p>
            <a:r>
              <a:rPr lang="en-US" b="1" dirty="0" smtClean="0">
                <a:solidFill>
                  <a:srgbClr val="FFFF00"/>
                </a:solidFill>
                <a:effectLst>
                  <a:glow rad="228600">
                    <a:schemeClr val="accent2">
                      <a:satMod val="175000"/>
                      <a:alpha val="40000"/>
                    </a:schemeClr>
                  </a:glow>
                  <a:outerShdw blurRad="50800" dist="38100" dir="2700000" algn="tl" rotWithShape="0">
                    <a:prstClr val="black">
                      <a:alpha val="40000"/>
                    </a:prstClr>
                  </a:outerShdw>
                </a:effectLst>
              </a:rPr>
              <a:t>www.tahl.asia</a:t>
            </a:r>
            <a:endParaRPr lang="en-CA" b="1" dirty="0">
              <a:solidFill>
                <a:srgbClr val="FFFF00"/>
              </a:solidFill>
              <a:effectLst>
                <a:glow rad="228600">
                  <a:schemeClr val="accent2">
                    <a:satMod val="175000"/>
                    <a:alpha val="40000"/>
                  </a:schemeClr>
                </a:glow>
                <a:outerShdw blurRad="50800" dist="38100" dir="2700000" algn="tl" rotWithShape="0">
                  <a:prstClr val="black">
                    <a:alpha val="40000"/>
                  </a:prstClr>
                </a:outerShdw>
              </a:effectLst>
            </a:endParaRPr>
          </a:p>
        </p:txBody>
      </p:sp>
      <p:pic>
        <p:nvPicPr>
          <p:cNvPr id="138249" name="Picture 9"/>
          <p:cNvPicPr>
            <a:picLocks noChangeAspect="1" noChangeArrowheads="1"/>
          </p:cNvPicPr>
          <p:nvPr/>
        </p:nvPicPr>
        <p:blipFill>
          <a:blip r:embed="rId10" cstate="print"/>
          <a:srcRect/>
          <a:stretch>
            <a:fillRect/>
          </a:stretch>
        </p:blipFill>
        <p:spPr bwMode="auto">
          <a:xfrm>
            <a:off x="0" y="3573016"/>
            <a:ext cx="3293193" cy="2304256"/>
          </a:xfrm>
          <a:prstGeom prst="rect">
            <a:avLst/>
          </a:prstGeom>
          <a:noFill/>
          <a:ln w="9525">
            <a:noFill/>
            <a:miter lim="800000"/>
            <a:headEnd/>
            <a:tailEnd/>
          </a:ln>
        </p:spPr>
      </p:pic>
      <p:sp>
        <p:nvSpPr>
          <p:cNvPr id="25" name="TextBox 24"/>
          <p:cNvSpPr txBox="1"/>
          <p:nvPr/>
        </p:nvSpPr>
        <p:spPr>
          <a:xfrm>
            <a:off x="0" y="4077072"/>
            <a:ext cx="1958613" cy="369332"/>
          </a:xfrm>
          <a:prstGeom prst="rect">
            <a:avLst/>
          </a:prstGeom>
          <a:noFill/>
        </p:spPr>
        <p:txBody>
          <a:bodyPr wrap="none" rtlCol="0">
            <a:spAutoFit/>
          </a:bodyPr>
          <a:lstStyle/>
          <a:p>
            <a:r>
              <a:rPr lang="en-US" b="1" dirty="0" smtClean="0">
                <a:solidFill>
                  <a:srgbClr val="FFFF00"/>
                </a:solidFill>
                <a:effectLst>
                  <a:glow rad="228600">
                    <a:schemeClr val="accent2">
                      <a:satMod val="175000"/>
                      <a:alpha val="40000"/>
                    </a:schemeClr>
                  </a:glow>
                  <a:outerShdw blurRad="50800" dist="38100" dir="2700000" algn="tl" rotWithShape="0">
                    <a:prstClr val="black">
                      <a:alpha val="40000"/>
                    </a:prstClr>
                  </a:outerShdw>
                </a:effectLst>
              </a:rPr>
              <a:t>www.jingjia.asia</a:t>
            </a:r>
            <a:endParaRPr lang="en-CA" b="1" dirty="0">
              <a:solidFill>
                <a:srgbClr val="FFFF00"/>
              </a:solidFill>
              <a:effectLst>
                <a:glow rad="228600">
                  <a:schemeClr val="accent2">
                    <a:satMod val="175000"/>
                    <a:alpha val="40000"/>
                  </a:schemeClr>
                </a:glow>
                <a:outerShdw blurRad="50800" dist="38100" dir="2700000" algn="tl" rotWithShape="0">
                  <a:prstClr val="black">
                    <a:alpha val="40000"/>
                  </a:prstClr>
                </a:outerShdw>
              </a:effectLst>
            </a:endParaRPr>
          </a:p>
        </p:txBody>
      </p:sp>
      <p:pic>
        <p:nvPicPr>
          <p:cNvPr id="138250" name="Picture 10"/>
          <p:cNvPicPr>
            <a:picLocks noChangeAspect="1" noChangeArrowheads="1"/>
          </p:cNvPicPr>
          <p:nvPr/>
        </p:nvPicPr>
        <p:blipFill>
          <a:blip r:embed="rId11" cstate="print"/>
          <a:srcRect/>
          <a:stretch>
            <a:fillRect/>
          </a:stretch>
        </p:blipFill>
        <p:spPr bwMode="auto">
          <a:xfrm>
            <a:off x="2267745" y="3573016"/>
            <a:ext cx="3312368" cy="2317673"/>
          </a:xfrm>
          <a:prstGeom prst="rect">
            <a:avLst/>
          </a:prstGeom>
          <a:noFill/>
          <a:ln w="9525">
            <a:noFill/>
            <a:miter lim="800000"/>
            <a:headEnd/>
            <a:tailEnd/>
          </a:ln>
        </p:spPr>
      </p:pic>
      <p:pic>
        <p:nvPicPr>
          <p:cNvPr id="138251" name="Picture 11"/>
          <p:cNvPicPr>
            <a:picLocks noChangeAspect="1" noChangeArrowheads="1"/>
          </p:cNvPicPr>
          <p:nvPr/>
        </p:nvPicPr>
        <p:blipFill>
          <a:blip r:embed="rId12" cstate="print"/>
          <a:srcRect/>
          <a:stretch>
            <a:fillRect/>
          </a:stretch>
        </p:blipFill>
        <p:spPr bwMode="auto">
          <a:xfrm>
            <a:off x="4499992" y="3573016"/>
            <a:ext cx="3324098" cy="2325880"/>
          </a:xfrm>
          <a:prstGeom prst="rect">
            <a:avLst/>
          </a:prstGeom>
          <a:noFill/>
          <a:ln w="9525">
            <a:noFill/>
            <a:miter lim="800000"/>
            <a:headEnd/>
            <a:tailEnd/>
          </a:ln>
        </p:spPr>
      </p:pic>
      <p:sp>
        <p:nvSpPr>
          <p:cNvPr id="27" name="TextBox 26"/>
          <p:cNvSpPr txBox="1"/>
          <p:nvPr/>
        </p:nvSpPr>
        <p:spPr>
          <a:xfrm>
            <a:off x="2398330" y="4077072"/>
            <a:ext cx="2317686" cy="369332"/>
          </a:xfrm>
          <a:prstGeom prst="rect">
            <a:avLst/>
          </a:prstGeom>
          <a:noFill/>
        </p:spPr>
        <p:txBody>
          <a:bodyPr wrap="none" rtlCol="0">
            <a:spAutoFit/>
          </a:bodyPr>
          <a:lstStyle/>
          <a:p>
            <a:r>
              <a:rPr lang="en-US" b="1" dirty="0" smtClean="0">
                <a:solidFill>
                  <a:srgbClr val="FFFF00"/>
                </a:solidFill>
                <a:effectLst>
                  <a:glow rad="228600">
                    <a:schemeClr val="accent2">
                      <a:satMod val="175000"/>
                      <a:alpha val="40000"/>
                    </a:schemeClr>
                  </a:glow>
                  <a:outerShdw blurRad="50800" dist="38100" dir="2700000" algn="tl" rotWithShape="0">
                    <a:prstClr val="black">
                      <a:alpha val="40000"/>
                    </a:prstClr>
                  </a:outerShdw>
                </a:effectLst>
              </a:rPr>
              <a:t>www.wonderlu.asia</a:t>
            </a:r>
            <a:endParaRPr lang="en-CA" b="1" dirty="0">
              <a:solidFill>
                <a:srgbClr val="FFFF00"/>
              </a:solidFill>
              <a:effectLst>
                <a:glow rad="228600">
                  <a:schemeClr val="accent2">
                    <a:satMod val="175000"/>
                    <a:alpha val="40000"/>
                  </a:schemeClr>
                </a:glow>
                <a:outerShdw blurRad="50800" dist="38100" dir="2700000" algn="tl" rotWithShape="0">
                  <a:prstClr val="black">
                    <a:alpha val="40000"/>
                  </a:prstClr>
                </a:outerShdw>
              </a:effectLst>
            </a:endParaRPr>
          </a:p>
        </p:txBody>
      </p:sp>
      <p:pic>
        <p:nvPicPr>
          <p:cNvPr id="138252" name="Picture 12"/>
          <p:cNvPicPr>
            <a:picLocks noChangeAspect="1" noChangeArrowheads="1"/>
          </p:cNvPicPr>
          <p:nvPr/>
        </p:nvPicPr>
        <p:blipFill>
          <a:blip r:embed="rId13" cstate="print"/>
          <a:srcRect/>
          <a:stretch>
            <a:fillRect/>
          </a:stretch>
        </p:blipFill>
        <p:spPr bwMode="auto">
          <a:xfrm>
            <a:off x="5796137" y="3573016"/>
            <a:ext cx="3347864" cy="2342509"/>
          </a:xfrm>
          <a:prstGeom prst="rect">
            <a:avLst/>
          </a:prstGeom>
          <a:noFill/>
          <a:ln w="9525">
            <a:noFill/>
            <a:miter lim="800000"/>
            <a:headEnd/>
            <a:tailEnd/>
          </a:ln>
        </p:spPr>
      </p:pic>
      <p:sp>
        <p:nvSpPr>
          <p:cNvPr id="29" name="TextBox 28"/>
          <p:cNvSpPr txBox="1"/>
          <p:nvPr/>
        </p:nvSpPr>
        <p:spPr>
          <a:xfrm>
            <a:off x="4932040" y="4077072"/>
            <a:ext cx="1766253" cy="369332"/>
          </a:xfrm>
          <a:prstGeom prst="rect">
            <a:avLst/>
          </a:prstGeom>
          <a:noFill/>
        </p:spPr>
        <p:txBody>
          <a:bodyPr wrap="none" rtlCol="0">
            <a:spAutoFit/>
          </a:bodyPr>
          <a:lstStyle/>
          <a:p>
            <a:r>
              <a:rPr lang="en-US" b="1" dirty="0" smtClean="0">
                <a:solidFill>
                  <a:srgbClr val="FFFF00"/>
                </a:solidFill>
                <a:effectLst>
                  <a:glow rad="228600">
                    <a:schemeClr val="accent2">
                      <a:satMod val="175000"/>
                      <a:alpha val="40000"/>
                    </a:schemeClr>
                  </a:glow>
                  <a:outerShdw blurRad="50800" dist="38100" dir="2700000" algn="tl" rotWithShape="0">
                    <a:prstClr val="black">
                      <a:alpha val="40000"/>
                    </a:prstClr>
                  </a:outerShdw>
                </a:effectLst>
              </a:rPr>
              <a:t>www.odzt.asia</a:t>
            </a:r>
            <a:endParaRPr lang="en-CA" b="1" dirty="0">
              <a:solidFill>
                <a:srgbClr val="FFFF00"/>
              </a:solidFill>
              <a:effectLst>
                <a:glow rad="228600">
                  <a:schemeClr val="accent2">
                    <a:satMod val="175000"/>
                    <a:alpha val="40000"/>
                  </a:schemeClr>
                </a:glow>
                <a:outerShdw blurRad="50800" dist="38100" dir="2700000" algn="tl" rotWithShape="0">
                  <a:prstClr val="black">
                    <a:alpha val="40000"/>
                  </a:prstClr>
                </a:outerShdw>
              </a:effectLst>
            </a:endParaRPr>
          </a:p>
        </p:txBody>
      </p:sp>
      <p:sp>
        <p:nvSpPr>
          <p:cNvPr id="31" name="TextBox 30"/>
          <p:cNvSpPr txBox="1"/>
          <p:nvPr/>
        </p:nvSpPr>
        <p:spPr>
          <a:xfrm>
            <a:off x="7092280" y="4077072"/>
            <a:ext cx="2086853" cy="369332"/>
          </a:xfrm>
          <a:prstGeom prst="rect">
            <a:avLst/>
          </a:prstGeom>
          <a:noFill/>
        </p:spPr>
        <p:txBody>
          <a:bodyPr wrap="none" rtlCol="0">
            <a:spAutoFit/>
          </a:bodyPr>
          <a:lstStyle/>
          <a:p>
            <a:r>
              <a:rPr lang="en-US" b="1" dirty="0" smtClean="0">
                <a:solidFill>
                  <a:srgbClr val="FFFF00"/>
                </a:solidFill>
                <a:effectLst>
                  <a:glow rad="228600">
                    <a:schemeClr val="accent2">
                      <a:satMod val="175000"/>
                      <a:alpha val="40000"/>
                    </a:schemeClr>
                  </a:glow>
                  <a:outerShdw blurRad="50800" dist="38100" dir="2700000" algn="tl" rotWithShape="0">
                    <a:prstClr val="black">
                      <a:alpha val="40000"/>
                    </a:prstClr>
                  </a:outerShdw>
                </a:effectLst>
              </a:rPr>
              <a:t>www.film360.asia</a:t>
            </a:r>
            <a:endParaRPr lang="en-CA" b="1" dirty="0">
              <a:solidFill>
                <a:srgbClr val="FFFF00"/>
              </a:solidFill>
              <a:effectLst>
                <a:glow rad="228600">
                  <a:schemeClr val="accent2">
                    <a:satMod val="175000"/>
                    <a:alpha val="40000"/>
                  </a:schemeClr>
                </a:glow>
                <a:outerShdw blurRad="50800" dist="38100" dir="2700000" algn="tl" rotWithShape="0">
                  <a:prstClr val="black">
                    <a:alpha val="40000"/>
                  </a:prstClr>
                </a:outerShdw>
              </a:effectLst>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38241"/>
                                        </p:tgtEl>
                                        <p:attrNameLst>
                                          <p:attrName>style.visibility</p:attrName>
                                        </p:attrNameLst>
                                      </p:cBhvr>
                                      <p:to>
                                        <p:strVal val="visible"/>
                                      </p:to>
                                    </p:set>
                                    <p:anim calcmode="lin" valueType="num">
                                      <p:cBhvr>
                                        <p:cTn id="7" dur="500" fill="hold"/>
                                        <p:tgtEl>
                                          <p:spTgt spid="138241"/>
                                        </p:tgtEl>
                                        <p:attrNameLst>
                                          <p:attrName>ppt_w</p:attrName>
                                        </p:attrNameLst>
                                      </p:cBhvr>
                                      <p:tavLst>
                                        <p:tav tm="0">
                                          <p:val>
                                            <p:fltVal val="0"/>
                                          </p:val>
                                        </p:tav>
                                        <p:tav tm="100000">
                                          <p:val>
                                            <p:strVal val="#ppt_w"/>
                                          </p:val>
                                        </p:tav>
                                      </p:tavLst>
                                    </p:anim>
                                    <p:anim calcmode="lin" valueType="num">
                                      <p:cBhvr>
                                        <p:cTn id="8" dur="500" fill="hold"/>
                                        <p:tgtEl>
                                          <p:spTgt spid="138241"/>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138242"/>
                                        </p:tgtEl>
                                        <p:attrNameLst>
                                          <p:attrName>style.visibility</p:attrName>
                                        </p:attrNameLst>
                                      </p:cBhvr>
                                      <p:to>
                                        <p:strVal val="visible"/>
                                      </p:to>
                                    </p:set>
                                    <p:anim calcmode="lin" valueType="num">
                                      <p:cBhvr>
                                        <p:cTn id="12" dur="500" fill="hold"/>
                                        <p:tgtEl>
                                          <p:spTgt spid="138242"/>
                                        </p:tgtEl>
                                        <p:attrNameLst>
                                          <p:attrName>ppt_w</p:attrName>
                                        </p:attrNameLst>
                                      </p:cBhvr>
                                      <p:tavLst>
                                        <p:tav tm="0">
                                          <p:val>
                                            <p:fltVal val="0"/>
                                          </p:val>
                                        </p:tav>
                                        <p:tav tm="100000">
                                          <p:val>
                                            <p:strVal val="#ppt_w"/>
                                          </p:val>
                                        </p:tav>
                                      </p:tavLst>
                                    </p:anim>
                                    <p:anim calcmode="lin" valueType="num">
                                      <p:cBhvr>
                                        <p:cTn id="13" dur="500" fill="hold"/>
                                        <p:tgtEl>
                                          <p:spTgt spid="138242"/>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nodeType="afterEffect">
                                  <p:stCondLst>
                                    <p:cond delay="0"/>
                                  </p:stCondLst>
                                  <p:childTnLst>
                                    <p:set>
                                      <p:cBhvr>
                                        <p:cTn id="16" dur="1" fill="hold">
                                          <p:stCondLst>
                                            <p:cond delay="0"/>
                                          </p:stCondLst>
                                        </p:cTn>
                                        <p:tgtEl>
                                          <p:spTgt spid="138243"/>
                                        </p:tgtEl>
                                        <p:attrNameLst>
                                          <p:attrName>style.visibility</p:attrName>
                                        </p:attrNameLst>
                                      </p:cBhvr>
                                      <p:to>
                                        <p:strVal val="visible"/>
                                      </p:to>
                                    </p:set>
                                    <p:anim calcmode="lin" valueType="num">
                                      <p:cBhvr>
                                        <p:cTn id="17" dur="500" fill="hold"/>
                                        <p:tgtEl>
                                          <p:spTgt spid="138243"/>
                                        </p:tgtEl>
                                        <p:attrNameLst>
                                          <p:attrName>ppt_w</p:attrName>
                                        </p:attrNameLst>
                                      </p:cBhvr>
                                      <p:tavLst>
                                        <p:tav tm="0">
                                          <p:val>
                                            <p:fltVal val="0"/>
                                          </p:val>
                                        </p:tav>
                                        <p:tav tm="100000">
                                          <p:val>
                                            <p:strVal val="#ppt_w"/>
                                          </p:val>
                                        </p:tav>
                                      </p:tavLst>
                                    </p:anim>
                                    <p:anim calcmode="lin" valueType="num">
                                      <p:cBhvr>
                                        <p:cTn id="18" dur="500" fill="hold"/>
                                        <p:tgtEl>
                                          <p:spTgt spid="138243"/>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nodeType="afterEffect">
                                  <p:stCondLst>
                                    <p:cond delay="0"/>
                                  </p:stCondLst>
                                  <p:childTnLst>
                                    <p:set>
                                      <p:cBhvr>
                                        <p:cTn id="21" dur="1" fill="hold">
                                          <p:stCondLst>
                                            <p:cond delay="0"/>
                                          </p:stCondLst>
                                        </p:cTn>
                                        <p:tgtEl>
                                          <p:spTgt spid="138244"/>
                                        </p:tgtEl>
                                        <p:attrNameLst>
                                          <p:attrName>style.visibility</p:attrName>
                                        </p:attrNameLst>
                                      </p:cBhvr>
                                      <p:to>
                                        <p:strVal val="visible"/>
                                      </p:to>
                                    </p:set>
                                    <p:anim calcmode="lin" valueType="num">
                                      <p:cBhvr>
                                        <p:cTn id="22" dur="500" fill="hold"/>
                                        <p:tgtEl>
                                          <p:spTgt spid="138244"/>
                                        </p:tgtEl>
                                        <p:attrNameLst>
                                          <p:attrName>ppt_w</p:attrName>
                                        </p:attrNameLst>
                                      </p:cBhvr>
                                      <p:tavLst>
                                        <p:tav tm="0">
                                          <p:val>
                                            <p:fltVal val="0"/>
                                          </p:val>
                                        </p:tav>
                                        <p:tav tm="100000">
                                          <p:val>
                                            <p:strVal val="#ppt_w"/>
                                          </p:val>
                                        </p:tav>
                                      </p:tavLst>
                                    </p:anim>
                                    <p:anim calcmode="lin" valueType="num">
                                      <p:cBhvr>
                                        <p:cTn id="23" dur="500" fill="hold"/>
                                        <p:tgtEl>
                                          <p:spTgt spid="138244"/>
                                        </p:tgtEl>
                                        <p:attrNameLst>
                                          <p:attrName>ppt_h</p:attrName>
                                        </p:attrNameLst>
                                      </p:cBhvr>
                                      <p:tavLst>
                                        <p:tav tm="0">
                                          <p:val>
                                            <p:fltVal val="0"/>
                                          </p:val>
                                        </p:tav>
                                        <p:tav tm="100000">
                                          <p:val>
                                            <p:strVal val="#ppt_h"/>
                                          </p:val>
                                        </p:tav>
                                      </p:tavLst>
                                    </p:anim>
                                  </p:childTnLst>
                                </p:cTn>
                              </p:par>
                            </p:childTnLst>
                          </p:cTn>
                        </p:par>
                        <p:par>
                          <p:cTn id="24" fill="hold">
                            <p:stCondLst>
                              <p:cond delay="2000"/>
                            </p:stCondLst>
                            <p:childTnLst>
                              <p:par>
                                <p:cTn id="25" presetID="23" presetClass="entr" presetSubtype="16" fill="hold" nodeType="afterEffect">
                                  <p:stCondLst>
                                    <p:cond delay="0"/>
                                  </p:stCondLst>
                                  <p:childTnLst>
                                    <p:set>
                                      <p:cBhvr>
                                        <p:cTn id="26" dur="1" fill="hold">
                                          <p:stCondLst>
                                            <p:cond delay="0"/>
                                          </p:stCondLst>
                                        </p:cTn>
                                        <p:tgtEl>
                                          <p:spTgt spid="138245"/>
                                        </p:tgtEl>
                                        <p:attrNameLst>
                                          <p:attrName>style.visibility</p:attrName>
                                        </p:attrNameLst>
                                      </p:cBhvr>
                                      <p:to>
                                        <p:strVal val="visible"/>
                                      </p:to>
                                    </p:set>
                                    <p:anim calcmode="lin" valueType="num">
                                      <p:cBhvr>
                                        <p:cTn id="27" dur="500" fill="hold"/>
                                        <p:tgtEl>
                                          <p:spTgt spid="138245"/>
                                        </p:tgtEl>
                                        <p:attrNameLst>
                                          <p:attrName>ppt_w</p:attrName>
                                        </p:attrNameLst>
                                      </p:cBhvr>
                                      <p:tavLst>
                                        <p:tav tm="0">
                                          <p:val>
                                            <p:fltVal val="0"/>
                                          </p:val>
                                        </p:tav>
                                        <p:tav tm="100000">
                                          <p:val>
                                            <p:strVal val="#ppt_w"/>
                                          </p:val>
                                        </p:tav>
                                      </p:tavLst>
                                    </p:anim>
                                    <p:anim calcmode="lin" valueType="num">
                                      <p:cBhvr>
                                        <p:cTn id="28" dur="500" fill="hold"/>
                                        <p:tgtEl>
                                          <p:spTgt spid="138245"/>
                                        </p:tgtEl>
                                        <p:attrNameLst>
                                          <p:attrName>ppt_h</p:attrName>
                                        </p:attrNameLst>
                                      </p:cBhvr>
                                      <p:tavLst>
                                        <p:tav tm="0">
                                          <p:val>
                                            <p:fltVal val="0"/>
                                          </p:val>
                                        </p:tav>
                                        <p:tav tm="100000">
                                          <p:val>
                                            <p:strVal val="#ppt_h"/>
                                          </p:val>
                                        </p:tav>
                                      </p:tavLst>
                                    </p:anim>
                                  </p:childTnLst>
                                </p:cTn>
                              </p:par>
                            </p:childTnLst>
                          </p:cTn>
                        </p:par>
                        <p:par>
                          <p:cTn id="29" fill="hold">
                            <p:stCondLst>
                              <p:cond delay="2500"/>
                            </p:stCondLst>
                            <p:childTnLst>
                              <p:par>
                                <p:cTn id="30" presetID="23" presetClass="entr" presetSubtype="16" fill="hold" nodeType="afterEffect">
                                  <p:stCondLst>
                                    <p:cond delay="0"/>
                                  </p:stCondLst>
                                  <p:childTnLst>
                                    <p:set>
                                      <p:cBhvr>
                                        <p:cTn id="31" dur="1" fill="hold">
                                          <p:stCondLst>
                                            <p:cond delay="0"/>
                                          </p:stCondLst>
                                        </p:cTn>
                                        <p:tgtEl>
                                          <p:spTgt spid="138246"/>
                                        </p:tgtEl>
                                        <p:attrNameLst>
                                          <p:attrName>style.visibility</p:attrName>
                                        </p:attrNameLst>
                                      </p:cBhvr>
                                      <p:to>
                                        <p:strVal val="visible"/>
                                      </p:to>
                                    </p:set>
                                    <p:anim calcmode="lin" valueType="num">
                                      <p:cBhvr>
                                        <p:cTn id="32" dur="500" fill="hold"/>
                                        <p:tgtEl>
                                          <p:spTgt spid="138246"/>
                                        </p:tgtEl>
                                        <p:attrNameLst>
                                          <p:attrName>ppt_w</p:attrName>
                                        </p:attrNameLst>
                                      </p:cBhvr>
                                      <p:tavLst>
                                        <p:tav tm="0">
                                          <p:val>
                                            <p:fltVal val="0"/>
                                          </p:val>
                                        </p:tav>
                                        <p:tav tm="100000">
                                          <p:val>
                                            <p:strVal val="#ppt_w"/>
                                          </p:val>
                                        </p:tav>
                                      </p:tavLst>
                                    </p:anim>
                                    <p:anim calcmode="lin" valueType="num">
                                      <p:cBhvr>
                                        <p:cTn id="33" dur="500" fill="hold"/>
                                        <p:tgtEl>
                                          <p:spTgt spid="138246"/>
                                        </p:tgtEl>
                                        <p:attrNameLst>
                                          <p:attrName>ppt_h</p:attrName>
                                        </p:attrNameLst>
                                      </p:cBhvr>
                                      <p:tavLst>
                                        <p:tav tm="0">
                                          <p:val>
                                            <p:fltVal val="0"/>
                                          </p:val>
                                        </p:tav>
                                        <p:tav tm="100000">
                                          <p:val>
                                            <p:strVal val="#ppt_h"/>
                                          </p:val>
                                        </p:tav>
                                      </p:tavLst>
                                    </p:anim>
                                  </p:childTnLst>
                                </p:cTn>
                              </p:par>
                            </p:childTnLst>
                          </p:cTn>
                        </p:par>
                        <p:par>
                          <p:cTn id="34" fill="hold">
                            <p:stCondLst>
                              <p:cond delay="3000"/>
                            </p:stCondLst>
                            <p:childTnLst>
                              <p:par>
                                <p:cTn id="35" presetID="23" presetClass="entr" presetSubtype="16" fill="hold" nodeType="afterEffect">
                                  <p:stCondLst>
                                    <p:cond delay="0"/>
                                  </p:stCondLst>
                                  <p:childTnLst>
                                    <p:set>
                                      <p:cBhvr>
                                        <p:cTn id="36" dur="1" fill="hold">
                                          <p:stCondLst>
                                            <p:cond delay="0"/>
                                          </p:stCondLst>
                                        </p:cTn>
                                        <p:tgtEl>
                                          <p:spTgt spid="138247"/>
                                        </p:tgtEl>
                                        <p:attrNameLst>
                                          <p:attrName>style.visibility</p:attrName>
                                        </p:attrNameLst>
                                      </p:cBhvr>
                                      <p:to>
                                        <p:strVal val="visible"/>
                                      </p:to>
                                    </p:set>
                                    <p:anim calcmode="lin" valueType="num">
                                      <p:cBhvr>
                                        <p:cTn id="37" dur="500" fill="hold"/>
                                        <p:tgtEl>
                                          <p:spTgt spid="138247"/>
                                        </p:tgtEl>
                                        <p:attrNameLst>
                                          <p:attrName>ppt_w</p:attrName>
                                        </p:attrNameLst>
                                      </p:cBhvr>
                                      <p:tavLst>
                                        <p:tav tm="0">
                                          <p:val>
                                            <p:fltVal val="0"/>
                                          </p:val>
                                        </p:tav>
                                        <p:tav tm="100000">
                                          <p:val>
                                            <p:strVal val="#ppt_w"/>
                                          </p:val>
                                        </p:tav>
                                      </p:tavLst>
                                    </p:anim>
                                    <p:anim calcmode="lin" valueType="num">
                                      <p:cBhvr>
                                        <p:cTn id="38" dur="500" fill="hold"/>
                                        <p:tgtEl>
                                          <p:spTgt spid="138247"/>
                                        </p:tgtEl>
                                        <p:attrNameLst>
                                          <p:attrName>ppt_h</p:attrName>
                                        </p:attrNameLst>
                                      </p:cBhvr>
                                      <p:tavLst>
                                        <p:tav tm="0">
                                          <p:val>
                                            <p:fltVal val="0"/>
                                          </p:val>
                                        </p:tav>
                                        <p:tav tm="100000">
                                          <p:val>
                                            <p:strVal val="#ppt_h"/>
                                          </p:val>
                                        </p:tav>
                                      </p:tavLst>
                                    </p:anim>
                                  </p:childTnLst>
                                </p:cTn>
                              </p:par>
                            </p:childTnLst>
                          </p:cTn>
                        </p:par>
                        <p:par>
                          <p:cTn id="39" fill="hold">
                            <p:stCondLst>
                              <p:cond delay="3500"/>
                            </p:stCondLst>
                            <p:childTnLst>
                              <p:par>
                                <p:cTn id="40" presetID="23" presetClass="entr" presetSubtype="16" fill="hold" nodeType="afterEffect">
                                  <p:stCondLst>
                                    <p:cond delay="0"/>
                                  </p:stCondLst>
                                  <p:childTnLst>
                                    <p:set>
                                      <p:cBhvr>
                                        <p:cTn id="41" dur="1" fill="hold">
                                          <p:stCondLst>
                                            <p:cond delay="0"/>
                                          </p:stCondLst>
                                        </p:cTn>
                                        <p:tgtEl>
                                          <p:spTgt spid="138248"/>
                                        </p:tgtEl>
                                        <p:attrNameLst>
                                          <p:attrName>style.visibility</p:attrName>
                                        </p:attrNameLst>
                                      </p:cBhvr>
                                      <p:to>
                                        <p:strVal val="visible"/>
                                      </p:to>
                                    </p:set>
                                    <p:anim calcmode="lin" valueType="num">
                                      <p:cBhvr>
                                        <p:cTn id="42" dur="500" fill="hold"/>
                                        <p:tgtEl>
                                          <p:spTgt spid="138248"/>
                                        </p:tgtEl>
                                        <p:attrNameLst>
                                          <p:attrName>ppt_w</p:attrName>
                                        </p:attrNameLst>
                                      </p:cBhvr>
                                      <p:tavLst>
                                        <p:tav tm="0">
                                          <p:val>
                                            <p:fltVal val="0"/>
                                          </p:val>
                                        </p:tav>
                                        <p:tav tm="100000">
                                          <p:val>
                                            <p:strVal val="#ppt_w"/>
                                          </p:val>
                                        </p:tav>
                                      </p:tavLst>
                                    </p:anim>
                                    <p:anim calcmode="lin" valueType="num">
                                      <p:cBhvr>
                                        <p:cTn id="43" dur="500" fill="hold"/>
                                        <p:tgtEl>
                                          <p:spTgt spid="138248"/>
                                        </p:tgtEl>
                                        <p:attrNameLst>
                                          <p:attrName>ppt_h</p:attrName>
                                        </p:attrNameLst>
                                      </p:cBhvr>
                                      <p:tavLst>
                                        <p:tav tm="0">
                                          <p:val>
                                            <p:fltVal val="0"/>
                                          </p:val>
                                        </p:tav>
                                        <p:tav tm="100000">
                                          <p:val>
                                            <p:strVal val="#ppt_h"/>
                                          </p:val>
                                        </p:tav>
                                      </p:tavLst>
                                    </p:anim>
                                  </p:childTnLst>
                                </p:cTn>
                              </p:par>
                            </p:childTnLst>
                          </p:cTn>
                        </p:par>
                        <p:par>
                          <p:cTn id="44" fill="hold">
                            <p:stCondLst>
                              <p:cond delay="4000"/>
                            </p:stCondLst>
                            <p:childTnLst>
                              <p:par>
                                <p:cTn id="45" presetID="23" presetClass="entr" presetSubtype="16" fill="hold" nodeType="afterEffect">
                                  <p:stCondLst>
                                    <p:cond delay="0"/>
                                  </p:stCondLst>
                                  <p:childTnLst>
                                    <p:set>
                                      <p:cBhvr>
                                        <p:cTn id="46" dur="1" fill="hold">
                                          <p:stCondLst>
                                            <p:cond delay="0"/>
                                          </p:stCondLst>
                                        </p:cTn>
                                        <p:tgtEl>
                                          <p:spTgt spid="138249"/>
                                        </p:tgtEl>
                                        <p:attrNameLst>
                                          <p:attrName>style.visibility</p:attrName>
                                        </p:attrNameLst>
                                      </p:cBhvr>
                                      <p:to>
                                        <p:strVal val="visible"/>
                                      </p:to>
                                    </p:set>
                                    <p:anim calcmode="lin" valueType="num">
                                      <p:cBhvr>
                                        <p:cTn id="47" dur="500" fill="hold"/>
                                        <p:tgtEl>
                                          <p:spTgt spid="138249"/>
                                        </p:tgtEl>
                                        <p:attrNameLst>
                                          <p:attrName>ppt_w</p:attrName>
                                        </p:attrNameLst>
                                      </p:cBhvr>
                                      <p:tavLst>
                                        <p:tav tm="0">
                                          <p:val>
                                            <p:fltVal val="0"/>
                                          </p:val>
                                        </p:tav>
                                        <p:tav tm="100000">
                                          <p:val>
                                            <p:strVal val="#ppt_w"/>
                                          </p:val>
                                        </p:tav>
                                      </p:tavLst>
                                    </p:anim>
                                    <p:anim calcmode="lin" valueType="num">
                                      <p:cBhvr>
                                        <p:cTn id="48" dur="500" fill="hold"/>
                                        <p:tgtEl>
                                          <p:spTgt spid="138249"/>
                                        </p:tgtEl>
                                        <p:attrNameLst>
                                          <p:attrName>ppt_h</p:attrName>
                                        </p:attrNameLst>
                                      </p:cBhvr>
                                      <p:tavLst>
                                        <p:tav tm="0">
                                          <p:val>
                                            <p:fltVal val="0"/>
                                          </p:val>
                                        </p:tav>
                                        <p:tav tm="100000">
                                          <p:val>
                                            <p:strVal val="#ppt_h"/>
                                          </p:val>
                                        </p:tav>
                                      </p:tavLst>
                                    </p:anim>
                                  </p:childTnLst>
                                </p:cTn>
                              </p:par>
                            </p:childTnLst>
                          </p:cTn>
                        </p:par>
                        <p:par>
                          <p:cTn id="49" fill="hold">
                            <p:stCondLst>
                              <p:cond delay="4500"/>
                            </p:stCondLst>
                            <p:childTnLst>
                              <p:par>
                                <p:cTn id="50" presetID="23" presetClass="entr" presetSubtype="16" fill="hold" nodeType="afterEffect">
                                  <p:stCondLst>
                                    <p:cond delay="0"/>
                                  </p:stCondLst>
                                  <p:childTnLst>
                                    <p:set>
                                      <p:cBhvr>
                                        <p:cTn id="51" dur="1" fill="hold">
                                          <p:stCondLst>
                                            <p:cond delay="0"/>
                                          </p:stCondLst>
                                        </p:cTn>
                                        <p:tgtEl>
                                          <p:spTgt spid="138250"/>
                                        </p:tgtEl>
                                        <p:attrNameLst>
                                          <p:attrName>style.visibility</p:attrName>
                                        </p:attrNameLst>
                                      </p:cBhvr>
                                      <p:to>
                                        <p:strVal val="visible"/>
                                      </p:to>
                                    </p:set>
                                    <p:anim calcmode="lin" valueType="num">
                                      <p:cBhvr>
                                        <p:cTn id="52" dur="500" fill="hold"/>
                                        <p:tgtEl>
                                          <p:spTgt spid="138250"/>
                                        </p:tgtEl>
                                        <p:attrNameLst>
                                          <p:attrName>ppt_w</p:attrName>
                                        </p:attrNameLst>
                                      </p:cBhvr>
                                      <p:tavLst>
                                        <p:tav tm="0">
                                          <p:val>
                                            <p:fltVal val="0"/>
                                          </p:val>
                                        </p:tav>
                                        <p:tav tm="100000">
                                          <p:val>
                                            <p:strVal val="#ppt_w"/>
                                          </p:val>
                                        </p:tav>
                                      </p:tavLst>
                                    </p:anim>
                                    <p:anim calcmode="lin" valueType="num">
                                      <p:cBhvr>
                                        <p:cTn id="53" dur="500" fill="hold"/>
                                        <p:tgtEl>
                                          <p:spTgt spid="138250"/>
                                        </p:tgtEl>
                                        <p:attrNameLst>
                                          <p:attrName>ppt_h</p:attrName>
                                        </p:attrNameLst>
                                      </p:cBhvr>
                                      <p:tavLst>
                                        <p:tav tm="0">
                                          <p:val>
                                            <p:fltVal val="0"/>
                                          </p:val>
                                        </p:tav>
                                        <p:tav tm="100000">
                                          <p:val>
                                            <p:strVal val="#ppt_h"/>
                                          </p:val>
                                        </p:tav>
                                      </p:tavLst>
                                    </p:anim>
                                  </p:childTnLst>
                                </p:cTn>
                              </p:par>
                            </p:childTnLst>
                          </p:cTn>
                        </p:par>
                        <p:par>
                          <p:cTn id="54" fill="hold">
                            <p:stCondLst>
                              <p:cond delay="5000"/>
                            </p:stCondLst>
                            <p:childTnLst>
                              <p:par>
                                <p:cTn id="55" presetID="23" presetClass="entr" presetSubtype="16" fill="hold" nodeType="afterEffect">
                                  <p:stCondLst>
                                    <p:cond delay="0"/>
                                  </p:stCondLst>
                                  <p:childTnLst>
                                    <p:set>
                                      <p:cBhvr>
                                        <p:cTn id="56" dur="1" fill="hold">
                                          <p:stCondLst>
                                            <p:cond delay="0"/>
                                          </p:stCondLst>
                                        </p:cTn>
                                        <p:tgtEl>
                                          <p:spTgt spid="138251"/>
                                        </p:tgtEl>
                                        <p:attrNameLst>
                                          <p:attrName>style.visibility</p:attrName>
                                        </p:attrNameLst>
                                      </p:cBhvr>
                                      <p:to>
                                        <p:strVal val="visible"/>
                                      </p:to>
                                    </p:set>
                                    <p:anim calcmode="lin" valueType="num">
                                      <p:cBhvr>
                                        <p:cTn id="57" dur="500" fill="hold"/>
                                        <p:tgtEl>
                                          <p:spTgt spid="138251"/>
                                        </p:tgtEl>
                                        <p:attrNameLst>
                                          <p:attrName>ppt_w</p:attrName>
                                        </p:attrNameLst>
                                      </p:cBhvr>
                                      <p:tavLst>
                                        <p:tav tm="0">
                                          <p:val>
                                            <p:fltVal val="0"/>
                                          </p:val>
                                        </p:tav>
                                        <p:tav tm="100000">
                                          <p:val>
                                            <p:strVal val="#ppt_w"/>
                                          </p:val>
                                        </p:tav>
                                      </p:tavLst>
                                    </p:anim>
                                    <p:anim calcmode="lin" valueType="num">
                                      <p:cBhvr>
                                        <p:cTn id="58" dur="500" fill="hold"/>
                                        <p:tgtEl>
                                          <p:spTgt spid="138251"/>
                                        </p:tgtEl>
                                        <p:attrNameLst>
                                          <p:attrName>ppt_h</p:attrName>
                                        </p:attrNameLst>
                                      </p:cBhvr>
                                      <p:tavLst>
                                        <p:tav tm="0">
                                          <p:val>
                                            <p:fltVal val="0"/>
                                          </p:val>
                                        </p:tav>
                                        <p:tav tm="100000">
                                          <p:val>
                                            <p:strVal val="#ppt_h"/>
                                          </p:val>
                                        </p:tav>
                                      </p:tavLst>
                                    </p:anim>
                                  </p:childTnLst>
                                </p:cTn>
                              </p:par>
                            </p:childTnLst>
                          </p:cTn>
                        </p:par>
                        <p:par>
                          <p:cTn id="59" fill="hold">
                            <p:stCondLst>
                              <p:cond delay="5500"/>
                            </p:stCondLst>
                            <p:childTnLst>
                              <p:par>
                                <p:cTn id="60" presetID="23" presetClass="entr" presetSubtype="16" fill="hold" nodeType="afterEffect">
                                  <p:stCondLst>
                                    <p:cond delay="0"/>
                                  </p:stCondLst>
                                  <p:childTnLst>
                                    <p:set>
                                      <p:cBhvr>
                                        <p:cTn id="61" dur="1" fill="hold">
                                          <p:stCondLst>
                                            <p:cond delay="0"/>
                                          </p:stCondLst>
                                        </p:cTn>
                                        <p:tgtEl>
                                          <p:spTgt spid="138252"/>
                                        </p:tgtEl>
                                        <p:attrNameLst>
                                          <p:attrName>style.visibility</p:attrName>
                                        </p:attrNameLst>
                                      </p:cBhvr>
                                      <p:to>
                                        <p:strVal val="visible"/>
                                      </p:to>
                                    </p:set>
                                    <p:anim calcmode="lin" valueType="num">
                                      <p:cBhvr>
                                        <p:cTn id="62" dur="500" fill="hold"/>
                                        <p:tgtEl>
                                          <p:spTgt spid="138252"/>
                                        </p:tgtEl>
                                        <p:attrNameLst>
                                          <p:attrName>ppt_w</p:attrName>
                                        </p:attrNameLst>
                                      </p:cBhvr>
                                      <p:tavLst>
                                        <p:tav tm="0">
                                          <p:val>
                                            <p:fltVal val="0"/>
                                          </p:val>
                                        </p:tav>
                                        <p:tav tm="100000">
                                          <p:val>
                                            <p:strVal val="#ppt_w"/>
                                          </p:val>
                                        </p:tav>
                                      </p:tavLst>
                                    </p:anim>
                                    <p:anim calcmode="lin" valueType="num">
                                      <p:cBhvr>
                                        <p:cTn id="63" dur="500" fill="hold"/>
                                        <p:tgtEl>
                                          <p:spTgt spid="138252"/>
                                        </p:tgtEl>
                                        <p:attrNameLst>
                                          <p:attrName>ppt_h</p:attrName>
                                        </p:attrNameLst>
                                      </p:cBhvr>
                                      <p:tavLst>
                                        <p:tav tm="0">
                                          <p:val>
                                            <p:fltVal val="0"/>
                                          </p:val>
                                        </p:tav>
                                        <p:tav tm="100000">
                                          <p:val>
                                            <p:strVal val="#ppt_h"/>
                                          </p:val>
                                        </p:tav>
                                      </p:tavLst>
                                    </p:anim>
                                  </p:childTnLst>
                                </p:cTn>
                              </p:par>
                            </p:childTnLst>
                          </p:cTn>
                        </p:par>
                        <p:par>
                          <p:cTn id="64" fill="hold">
                            <p:stCondLst>
                              <p:cond delay="6000"/>
                            </p:stCondLst>
                            <p:childTnLst>
                              <p:par>
                                <p:cTn id="65" presetID="23" presetClass="entr" presetSubtype="16" fill="hold" grpId="0" nodeType="afterEffect">
                                  <p:stCondLst>
                                    <p:cond delay="0"/>
                                  </p:stCondLst>
                                  <p:childTnLst>
                                    <p:set>
                                      <p:cBhvr>
                                        <p:cTn id="66" dur="1" fill="hold">
                                          <p:stCondLst>
                                            <p:cond delay="0"/>
                                          </p:stCondLst>
                                        </p:cTn>
                                        <p:tgtEl>
                                          <p:spTgt spid="8"/>
                                        </p:tgtEl>
                                        <p:attrNameLst>
                                          <p:attrName>style.visibility</p:attrName>
                                        </p:attrNameLst>
                                      </p:cBhvr>
                                      <p:to>
                                        <p:strVal val="visible"/>
                                      </p:to>
                                    </p:set>
                                    <p:anim calcmode="lin" valueType="num">
                                      <p:cBhvr>
                                        <p:cTn id="67" dur="500" fill="hold"/>
                                        <p:tgtEl>
                                          <p:spTgt spid="8"/>
                                        </p:tgtEl>
                                        <p:attrNameLst>
                                          <p:attrName>ppt_w</p:attrName>
                                        </p:attrNameLst>
                                      </p:cBhvr>
                                      <p:tavLst>
                                        <p:tav tm="0">
                                          <p:val>
                                            <p:fltVal val="0"/>
                                          </p:val>
                                        </p:tav>
                                        <p:tav tm="100000">
                                          <p:val>
                                            <p:strVal val="#ppt_w"/>
                                          </p:val>
                                        </p:tav>
                                      </p:tavLst>
                                    </p:anim>
                                    <p:anim calcmode="lin" valueType="num">
                                      <p:cBhvr>
                                        <p:cTn id="68" dur="500" fill="hold"/>
                                        <p:tgtEl>
                                          <p:spTgt spid="8"/>
                                        </p:tgtEl>
                                        <p:attrNameLst>
                                          <p:attrName>ppt_h</p:attrName>
                                        </p:attrNameLst>
                                      </p:cBhvr>
                                      <p:tavLst>
                                        <p:tav tm="0">
                                          <p:val>
                                            <p:fltVal val="0"/>
                                          </p:val>
                                        </p:tav>
                                        <p:tav tm="100000">
                                          <p:val>
                                            <p:strVal val="#ppt_h"/>
                                          </p:val>
                                        </p:tav>
                                      </p:tavLst>
                                    </p:anim>
                                  </p:childTnLst>
                                </p:cTn>
                              </p:par>
                            </p:childTnLst>
                          </p:cTn>
                        </p:par>
                        <p:par>
                          <p:cTn id="69" fill="hold">
                            <p:stCondLst>
                              <p:cond delay="6500"/>
                            </p:stCondLst>
                            <p:childTnLst>
                              <p:par>
                                <p:cTn id="70" presetID="23" presetClass="entr" presetSubtype="16" fill="hold" grpId="0" nodeType="afterEffect">
                                  <p:stCondLst>
                                    <p:cond delay="0"/>
                                  </p:stCondLst>
                                  <p:childTnLst>
                                    <p:set>
                                      <p:cBhvr>
                                        <p:cTn id="71" dur="1" fill="hold">
                                          <p:stCondLst>
                                            <p:cond delay="0"/>
                                          </p:stCondLst>
                                        </p:cTn>
                                        <p:tgtEl>
                                          <p:spTgt spid="9"/>
                                        </p:tgtEl>
                                        <p:attrNameLst>
                                          <p:attrName>style.visibility</p:attrName>
                                        </p:attrNameLst>
                                      </p:cBhvr>
                                      <p:to>
                                        <p:strVal val="visible"/>
                                      </p:to>
                                    </p:set>
                                    <p:anim calcmode="lin" valueType="num">
                                      <p:cBhvr>
                                        <p:cTn id="72" dur="500" fill="hold"/>
                                        <p:tgtEl>
                                          <p:spTgt spid="9"/>
                                        </p:tgtEl>
                                        <p:attrNameLst>
                                          <p:attrName>ppt_w</p:attrName>
                                        </p:attrNameLst>
                                      </p:cBhvr>
                                      <p:tavLst>
                                        <p:tav tm="0">
                                          <p:val>
                                            <p:fltVal val="0"/>
                                          </p:val>
                                        </p:tav>
                                        <p:tav tm="100000">
                                          <p:val>
                                            <p:strVal val="#ppt_w"/>
                                          </p:val>
                                        </p:tav>
                                      </p:tavLst>
                                    </p:anim>
                                    <p:anim calcmode="lin" valueType="num">
                                      <p:cBhvr>
                                        <p:cTn id="73" dur="500" fill="hold"/>
                                        <p:tgtEl>
                                          <p:spTgt spid="9"/>
                                        </p:tgtEl>
                                        <p:attrNameLst>
                                          <p:attrName>ppt_h</p:attrName>
                                        </p:attrNameLst>
                                      </p:cBhvr>
                                      <p:tavLst>
                                        <p:tav tm="0">
                                          <p:val>
                                            <p:fltVal val="0"/>
                                          </p:val>
                                        </p:tav>
                                        <p:tav tm="100000">
                                          <p:val>
                                            <p:strVal val="#ppt_h"/>
                                          </p:val>
                                        </p:tav>
                                      </p:tavLst>
                                    </p:anim>
                                  </p:childTnLst>
                                </p:cTn>
                              </p:par>
                            </p:childTnLst>
                          </p:cTn>
                        </p:par>
                        <p:par>
                          <p:cTn id="74" fill="hold">
                            <p:stCondLst>
                              <p:cond delay="7000"/>
                            </p:stCondLst>
                            <p:childTnLst>
                              <p:par>
                                <p:cTn id="75" presetID="23" presetClass="entr" presetSubtype="16" fill="hold" grpId="0" nodeType="afterEffect">
                                  <p:stCondLst>
                                    <p:cond delay="0"/>
                                  </p:stCondLst>
                                  <p:childTnLst>
                                    <p:set>
                                      <p:cBhvr>
                                        <p:cTn id="76" dur="1" fill="hold">
                                          <p:stCondLst>
                                            <p:cond delay="0"/>
                                          </p:stCondLst>
                                        </p:cTn>
                                        <p:tgtEl>
                                          <p:spTgt spid="10"/>
                                        </p:tgtEl>
                                        <p:attrNameLst>
                                          <p:attrName>style.visibility</p:attrName>
                                        </p:attrNameLst>
                                      </p:cBhvr>
                                      <p:to>
                                        <p:strVal val="visible"/>
                                      </p:to>
                                    </p:set>
                                    <p:anim calcmode="lin" valueType="num">
                                      <p:cBhvr>
                                        <p:cTn id="77" dur="500" fill="hold"/>
                                        <p:tgtEl>
                                          <p:spTgt spid="10"/>
                                        </p:tgtEl>
                                        <p:attrNameLst>
                                          <p:attrName>ppt_w</p:attrName>
                                        </p:attrNameLst>
                                      </p:cBhvr>
                                      <p:tavLst>
                                        <p:tav tm="0">
                                          <p:val>
                                            <p:fltVal val="0"/>
                                          </p:val>
                                        </p:tav>
                                        <p:tav tm="100000">
                                          <p:val>
                                            <p:strVal val="#ppt_w"/>
                                          </p:val>
                                        </p:tav>
                                      </p:tavLst>
                                    </p:anim>
                                    <p:anim calcmode="lin" valueType="num">
                                      <p:cBhvr>
                                        <p:cTn id="78" dur="500" fill="hold"/>
                                        <p:tgtEl>
                                          <p:spTgt spid="10"/>
                                        </p:tgtEl>
                                        <p:attrNameLst>
                                          <p:attrName>ppt_h</p:attrName>
                                        </p:attrNameLst>
                                      </p:cBhvr>
                                      <p:tavLst>
                                        <p:tav tm="0">
                                          <p:val>
                                            <p:fltVal val="0"/>
                                          </p:val>
                                        </p:tav>
                                        <p:tav tm="100000">
                                          <p:val>
                                            <p:strVal val="#ppt_h"/>
                                          </p:val>
                                        </p:tav>
                                      </p:tavLst>
                                    </p:anim>
                                  </p:childTnLst>
                                </p:cTn>
                              </p:par>
                            </p:childTnLst>
                          </p:cTn>
                        </p:par>
                        <p:par>
                          <p:cTn id="79" fill="hold">
                            <p:stCondLst>
                              <p:cond delay="7500"/>
                            </p:stCondLst>
                            <p:childTnLst>
                              <p:par>
                                <p:cTn id="80" presetID="23" presetClass="entr" presetSubtype="16" fill="hold" grpId="0" nodeType="afterEffect">
                                  <p:stCondLst>
                                    <p:cond delay="0"/>
                                  </p:stCondLst>
                                  <p:childTnLst>
                                    <p:set>
                                      <p:cBhvr>
                                        <p:cTn id="81" dur="1" fill="hold">
                                          <p:stCondLst>
                                            <p:cond delay="0"/>
                                          </p:stCondLst>
                                        </p:cTn>
                                        <p:tgtEl>
                                          <p:spTgt spid="11"/>
                                        </p:tgtEl>
                                        <p:attrNameLst>
                                          <p:attrName>style.visibility</p:attrName>
                                        </p:attrNameLst>
                                      </p:cBhvr>
                                      <p:to>
                                        <p:strVal val="visible"/>
                                      </p:to>
                                    </p:set>
                                    <p:anim calcmode="lin" valueType="num">
                                      <p:cBhvr>
                                        <p:cTn id="82" dur="500" fill="hold"/>
                                        <p:tgtEl>
                                          <p:spTgt spid="11"/>
                                        </p:tgtEl>
                                        <p:attrNameLst>
                                          <p:attrName>ppt_w</p:attrName>
                                        </p:attrNameLst>
                                      </p:cBhvr>
                                      <p:tavLst>
                                        <p:tav tm="0">
                                          <p:val>
                                            <p:fltVal val="0"/>
                                          </p:val>
                                        </p:tav>
                                        <p:tav tm="100000">
                                          <p:val>
                                            <p:strVal val="#ppt_w"/>
                                          </p:val>
                                        </p:tav>
                                      </p:tavLst>
                                    </p:anim>
                                    <p:anim calcmode="lin" valueType="num">
                                      <p:cBhvr>
                                        <p:cTn id="83" dur="500" fill="hold"/>
                                        <p:tgtEl>
                                          <p:spTgt spid="11"/>
                                        </p:tgtEl>
                                        <p:attrNameLst>
                                          <p:attrName>ppt_h</p:attrName>
                                        </p:attrNameLst>
                                      </p:cBhvr>
                                      <p:tavLst>
                                        <p:tav tm="0">
                                          <p:val>
                                            <p:fltVal val="0"/>
                                          </p:val>
                                        </p:tav>
                                        <p:tav tm="100000">
                                          <p:val>
                                            <p:strVal val="#ppt_h"/>
                                          </p:val>
                                        </p:tav>
                                      </p:tavLst>
                                    </p:anim>
                                  </p:childTnLst>
                                </p:cTn>
                              </p:par>
                            </p:childTnLst>
                          </p:cTn>
                        </p:par>
                        <p:par>
                          <p:cTn id="84" fill="hold">
                            <p:stCondLst>
                              <p:cond delay="8000"/>
                            </p:stCondLst>
                            <p:childTnLst>
                              <p:par>
                                <p:cTn id="85" presetID="23" presetClass="entr" presetSubtype="16" fill="hold" grpId="0" nodeType="afterEffect">
                                  <p:stCondLst>
                                    <p:cond delay="0"/>
                                  </p:stCondLst>
                                  <p:childTnLst>
                                    <p:set>
                                      <p:cBhvr>
                                        <p:cTn id="86" dur="1" fill="hold">
                                          <p:stCondLst>
                                            <p:cond delay="0"/>
                                          </p:stCondLst>
                                        </p:cTn>
                                        <p:tgtEl>
                                          <p:spTgt spid="17"/>
                                        </p:tgtEl>
                                        <p:attrNameLst>
                                          <p:attrName>style.visibility</p:attrName>
                                        </p:attrNameLst>
                                      </p:cBhvr>
                                      <p:to>
                                        <p:strVal val="visible"/>
                                      </p:to>
                                    </p:set>
                                    <p:anim calcmode="lin" valueType="num">
                                      <p:cBhvr>
                                        <p:cTn id="87" dur="500" fill="hold"/>
                                        <p:tgtEl>
                                          <p:spTgt spid="17"/>
                                        </p:tgtEl>
                                        <p:attrNameLst>
                                          <p:attrName>ppt_w</p:attrName>
                                        </p:attrNameLst>
                                      </p:cBhvr>
                                      <p:tavLst>
                                        <p:tav tm="0">
                                          <p:val>
                                            <p:fltVal val="0"/>
                                          </p:val>
                                        </p:tav>
                                        <p:tav tm="100000">
                                          <p:val>
                                            <p:strVal val="#ppt_w"/>
                                          </p:val>
                                        </p:tav>
                                      </p:tavLst>
                                    </p:anim>
                                    <p:anim calcmode="lin" valueType="num">
                                      <p:cBhvr>
                                        <p:cTn id="88" dur="500" fill="hold"/>
                                        <p:tgtEl>
                                          <p:spTgt spid="17"/>
                                        </p:tgtEl>
                                        <p:attrNameLst>
                                          <p:attrName>ppt_h</p:attrName>
                                        </p:attrNameLst>
                                      </p:cBhvr>
                                      <p:tavLst>
                                        <p:tav tm="0">
                                          <p:val>
                                            <p:fltVal val="0"/>
                                          </p:val>
                                        </p:tav>
                                        <p:tav tm="100000">
                                          <p:val>
                                            <p:strVal val="#ppt_h"/>
                                          </p:val>
                                        </p:tav>
                                      </p:tavLst>
                                    </p:anim>
                                  </p:childTnLst>
                                </p:cTn>
                              </p:par>
                            </p:childTnLst>
                          </p:cTn>
                        </p:par>
                        <p:par>
                          <p:cTn id="89" fill="hold">
                            <p:stCondLst>
                              <p:cond delay="8500"/>
                            </p:stCondLst>
                            <p:childTnLst>
                              <p:par>
                                <p:cTn id="90" presetID="23" presetClass="entr" presetSubtype="16" fill="hold" grpId="0" nodeType="afterEffect">
                                  <p:stCondLst>
                                    <p:cond delay="0"/>
                                  </p:stCondLst>
                                  <p:childTnLst>
                                    <p:set>
                                      <p:cBhvr>
                                        <p:cTn id="91" dur="1" fill="hold">
                                          <p:stCondLst>
                                            <p:cond delay="0"/>
                                          </p:stCondLst>
                                        </p:cTn>
                                        <p:tgtEl>
                                          <p:spTgt spid="19"/>
                                        </p:tgtEl>
                                        <p:attrNameLst>
                                          <p:attrName>style.visibility</p:attrName>
                                        </p:attrNameLst>
                                      </p:cBhvr>
                                      <p:to>
                                        <p:strVal val="visible"/>
                                      </p:to>
                                    </p:set>
                                    <p:anim calcmode="lin" valueType="num">
                                      <p:cBhvr>
                                        <p:cTn id="92" dur="500" fill="hold"/>
                                        <p:tgtEl>
                                          <p:spTgt spid="19"/>
                                        </p:tgtEl>
                                        <p:attrNameLst>
                                          <p:attrName>ppt_w</p:attrName>
                                        </p:attrNameLst>
                                      </p:cBhvr>
                                      <p:tavLst>
                                        <p:tav tm="0">
                                          <p:val>
                                            <p:fltVal val="0"/>
                                          </p:val>
                                        </p:tav>
                                        <p:tav tm="100000">
                                          <p:val>
                                            <p:strVal val="#ppt_w"/>
                                          </p:val>
                                        </p:tav>
                                      </p:tavLst>
                                    </p:anim>
                                    <p:anim calcmode="lin" valueType="num">
                                      <p:cBhvr>
                                        <p:cTn id="93" dur="500" fill="hold"/>
                                        <p:tgtEl>
                                          <p:spTgt spid="19"/>
                                        </p:tgtEl>
                                        <p:attrNameLst>
                                          <p:attrName>ppt_h</p:attrName>
                                        </p:attrNameLst>
                                      </p:cBhvr>
                                      <p:tavLst>
                                        <p:tav tm="0">
                                          <p:val>
                                            <p:fltVal val="0"/>
                                          </p:val>
                                        </p:tav>
                                        <p:tav tm="100000">
                                          <p:val>
                                            <p:strVal val="#ppt_h"/>
                                          </p:val>
                                        </p:tav>
                                      </p:tavLst>
                                    </p:anim>
                                  </p:childTnLst>
                                </p:cTn>
                              </p:par>
                            </p:childTnLst>
                          </p:cTn>
                        </p:par>
                        <p:par>
                          <p:cTn id="94" fill="hold">
                            <p:stCondLst>
                              <p:cond delay="9000"/>
                            </p:stCondLst>
                            <p:childTnLst>
                              <p:par>
                                <p:cTn id="95" presetID="23" presetClass="entr" presetSubtype="16" fill="hold" grpId="0" nodeType="afterEffect">
                                  <p:stCondLst>
                                    <p:cond delay="0"/>
                                  </p:stCondLst>
                                  <p:childTnLst>
                                    <p:set>
                                      <p:cBhvr>
                                        <p:cTn id="96" dur="1" fill="hold">
                                          <p:stCondLst>
                                            <p:cond delay="0"/>
                                          </p:stCondLst>
                                        </p:cTn>
                                        <p:tgtEl>
                                          <p:spTgt spid="21"/>
                                        </p:tgtEl>
                                        <p:attrNameLst>
                                          <p:attrName>style.visibility</p:attrName>
                                        </p:attrNameLst>
                                      </p:cBhvr>
                                      <p:to>
                                        <p:strVal val="visible"/>
                                      </p:to>
                                    </p:set>
                                    <p:anim calcmode="lin" valueType="num">
                                      <p:cBhvr>
                                        <p:cTn id="97" dur="500" fill="hold"/>
                                        <p:tgtEl>
                                          <p:spTgt spid="21"/>
                                        </p:tgtEl>
                                        <p:attrNameLst>
                                          <p:attrName>ppt_w</p:attrName>
                                        </p:attrNameLst>
                                      </p:cBhvr>
                                      <p:tavLst>
                                        <p:tav tm="0">
                                          <p:val>
                                            <p:fltVal val="0"/>
                                          </p:val>
                                        </p:tav>
                                        <p:tav tm="100000">
                                          <p:val>
                                            <p:strVal val="#ppt_w"/>
                                          </p:val>
                                        </p:tav>
                                      </p:tavLst>
                                    </p:anim>
                                    <p:anim calcmode="lin" valueType="num">
                                      <p:cBhvr>
                                        <p:cTn id="98" dur="500" fill="hold"/>
                                        <p:tgtEl>
                                          <p:spTgt spid="21"/>
                                        </p:tgtEl>
                                        <p:attrNameLst>
                                          <p:attrName>ppt_h</p:attrName>
                                        </p:attrNameLst>
                                      </p:cBhvr>
                                      <p:tavLst>
                                        <p:tav tm="0">
                                          <p:val>
                                            <p:fltVal val="0"/>
                                          </p:val>
                                        </p:tav>
                                        <p:tav tm="100000">
                                          <p:val>
                                            <p:strVal val="#ppt_h"/>
                                          </p:val>
                                        </p:tav>
                                      </p:tavLst>
                                    </p:anim>
                                  </p:childTnLst>
                                </p:cTn>
                              </p:par>
                            </p:childTnLst>
                          </p:cTn>
                        </p:par>
                        <p:par>
                          <p:cTn id="99" fill="hold">
                            <p:stCondLst>
                              <p:cond delay="9500"/>
                            </p:stCondLst>
                            <p:childTnLst>
                              <p:par>
                                <p:cTn id="100" presetID="23" presetClass="entr" presetSubtype="16" fill="hold" grpId="0" nodeType="afterEffect">
                                  <p:stCondLst>
                                    <p:cond delay="0"/>
                                  </p:stCondLst>
                                  <p:childTnLst>
                                    <p:set>
                                      <p:cBhvr>
                                        <p:cTn id="101" dur="1" fill="hold">
                                          <p:stCondLst>
                                            <p:cond delay="0"/>
                                          </p:stCondLst>
                                        </p:cTn>
                                        <p:tgtEl>
                                          <p:spTgt spid="23"/>
                                        </p:tgtEl>
                                        <p:attrNameLst>
                                          <p:attrName>style.visibility</p:attrName>
                                        </p:attrNameLst>
                                      </p:cBhvr>
                                      <p:to>
                                        <p:strVal val="visible"/>
                                      </p:to>
                                    </p:set>
                                    <p:anim calcmode="lin" valueType="num">
                                      <p:cBhvr>
                                        <p:cTn id="102" dur="500" fill="hold"/>
                                        <p:tgtEl>
                                          <p:spTgt spid="23"/>
                                        </p:tgtEl>
                                        <p:attrNameLst>
                                          <p:attrName>ppt_w</p:attrName>
                                        </p:attrNameLst>
                                      </p:cBhvr>
                                      <p:tavLst>
                                        <p:tav tm="0">
                                          <p:val>
                                            <p:fltVal val="0"/>
                                          </p:val>
                                        </p:tav>
                                        <p:tav tm="100000">
                                          <p:val>
                                            <p:strVal val="#ppt_w"/>
                                          </p:val>
                                        </p:tav>
                                      </p:tavLst>
                                    </p:anim>
                                    <p:anim calcmode="lin" valueType="num">
                                      <p:cBhvr>
                                        <p:cTn id="103" dur="500" fill="hold"/>
                                        <p:tgtEl>
                                          <p:spTgt spid="23"/>
                                        </p:tgtEl>
                                        <p:attrNameLst>
                                          <p:attrName>ppt_h</p:attrName>
                                        </p:attrNameLst>
                                      </p:cBhvr>
                                      <p:tavLst>
                                        <p:tav tm="0">
                                          <p:val>
                                            <p:fltVal val="0"/>
                                          </p:val>
                                        </p:tav>
                                        <p:tav tm="100000">
                                          <p:val>
                                            <p:strVal val="#ppt_h"/>
                                          </p:val>
                                        </p:tav>
                                      </p:tavLst>
                                    </p:anim>
                                  </p:childTnLst>
                                </p:cTn>
                              </p:par>
                            </p:childTnLst>
                          </p:cTn>
                        </p:par>
                        <p:par>
                          <p:cTn id="104" fill="hold">
                            <p:stCondLst>
                              <p:cond delay="10000"/>
                            </p:stCondLst>
                            <p:childTnLst>
                              <p:par>
                                <p:cTn id="105" presetID="23" presetClass="entr" presetSubtype="16" fill="hold" grpId="0" nodeType="afterEffect">
                                  <p:stCondLst>
                                    <p:cond delay="0"/>
                                  </p:stCondLst>
                                  <p:childTnLst>
                                    <p:set>
                                      <p:cBhvr>
                                        <p:cTn id="106" dur="1" fill="hold">
                                          <p:stCondLst>
                                            <p:cond delay="0"/>
                                          </p:stCondLst>
                                        </p:cTn>
                                        <p:tgtEl>
                                          <p:spTgt spid="25"/>
                                        </p:tgtEl>
                                        <p:attrNameLst>
                                          <p:attrName>style.visibility</p:attrName>
                                        </p:attrNameLst>
                                      </p:cBhvr>
                                      <p:to>
                                        <p:strVal val="visible"/>
                                      </p:to>
                                    </p:set>
                                    <p:anim calcmode="lin" valueType="num">
                                      <p:cBhvr>
                                        <p:cTn id="107" dur="500" fill="hold"/>
                                        <p:tgtEl>
                                          <p:spTgt spid="25"/>
                                        </p:tgtEl>
                                        <p:attrNameLst>
                                          <p:attrName>ppt_w</p:attrName>
                                        </p:attrNameLst>
                                      </p:cBhvr>
                                      <p:tavLst>
                                        <p:tav tm="0">
                                          <p:val>
                                            <p:fltVal val="0"/>
                                          </p:val>
                                        </p:tav>
                                        <p:tav tm="100000">
                                          <p:val>
                                            <p:strVal val="#ppt_w"/>
                                          </p:val>
                                        </p:tav>
                                      </p:tavLst>
                                    </p:anim>
                                    <p:anim calcmode="lin" valueType="num">
                                      <p:cBhvr>
                                        <p:cTn id="108" dur="500" fill="hold"/>
                                        <p:tgtEl>
                                          <p:spTgt spid="25"/>
                                        </p:tgtEl>
                                        <p:attrNameLst>
                                          <p:attrName>ppt_h</p:attrName>
                                        </p:attrNameLst>
                                      </p:cBhvr>
                                      <p:tavLst>
                                        <p:tav tm="0">
                                          <p:val>
                                            <p:fltVal val="0"/>
                                          </p:val>
                                        </p:tav>
                                        <p:tav tm="100000">
                                          <p:val>
                                            <p:strVal val="#ppt_h"/>
                                          </p:val>
                                        </p:tav>
                                      </p:tavLst>
                                    </p:anim>
                                  </p:childTnLst>
                                </p:cTn>
                              </p:par>
                            </p:childTnLst>
                          </p:cTn>
                        </p:par>
                        <p:par>
                          <p:cTn id="109" fill="hold">
                            <p:stCondLst>
                              <p:cond delay="10500"/>
                            </p:stCondLst>
                            <p:childTnLst>
                              <p:par>
                                <p:cTn id="110" presetID="23" presetClass="entr" presetSubtype="16" fill="hold" grpId="0" nodeType="afterEffect">
                                  <p:stCondLst>
                                    <p:cond delay="0"/>
                                  </p:stCondLst>
                                  <p:childTnLst>
                                    <p:set>
                                      <p:cBhvr>
                                        <p:cTn id="111" dur="1" fill="hold">
                                          <p:stCondLst>
                                            <p:cond delay="0"/>
                                          </p:stCondLst>
                                        </p:cTn>
                                        <p:tgtEl>
                                          <p:spTgt spid="27"/>
                                        </p:tgtEl>
                                        <p:attrNameLst>
                                          <p:attrName>style.visibility</p:attrName>
                                        </p:attrNameLst>
                                      </p:cBhvr>
                                      <p:to>
                                        <p:strVal val="visible"/>
                                      </p:to>
                                    </p:set>
                                    <p:anim calcmode="lin" valueType="num">
                                      <p:cBhvr>
                                        <p:cTn id="112" dur="500" fill="hold"/>
                                        <p:tgtEl>
                                          <p:spTgt spid="27"/>
                                        </p:tgtEl>
                                        <p:attrNameLst>
                                          <p:attrName>ppt_w</p:attrName>
                                        </p:attrNameLst>
                                      </p:cBhvr>
                                      <p:tavLst>
                                        <p:tav tm="0">
                                          <p:val>
                                            <p:fltVal val="0"/>
                                          </p:val>
                                        </p:tav>
                                        <p:tav tm="100000">
                                          <p:val>
                                            <p:strVal val="#ppt_w"/>
                                          </p:val>
                                        </p:tav>
                                      </p:tavLst>
                                    </p:anim>
                                    <p:anim calcmode="lin" valueType="num">
                                      <p:cBhvr>
                                        <p:cTn id="113" dur="500" fill="hold"/>
                                        <p:tgtEl>
                                          <p:spTgt spid="27"/>
                                        </p:tgtEl>
                                        <p:attrNameLst>
                                          <p:attrName>ppt_h</p:attrName>
                                        </p:attrNameLst>
                                      </p:cBhvr>
                                      <p:tavLst>
                                        <p:tav tm="0">
                                          <p:val>
                                            <p:fltVal val="0"/>
                                          </p:val>
                                        </p:tav>
                                        <p:tav tm="100000">
                                          <p:val>
                                            <p:strVal val="#ppt_h"/>
                                          </p:val>
                                        </p:tav>
                                      </p:tavLst>
                                    </p:anim>
                                  </p:childTnLst>
                                </p:cTn>
                              </p:par>
                            </p:childTnLst>
                          </p:cTn>
                        </p:par>
                        <p:par>
                          <p:cTn id="114" fill="hold">
                            <p:stCondLst>
                              <p:cond delay="11000"/>
                            </p:stCondLst>
                            <p:childTnLst>
                              <p:par>
                                <p:cTn id="115" presetID="23" presetClass="entr" presetSubtype="16" fill="hold" grpId="0" nodeType="afterEffect">
                                  <p:stCondLst>
                                    <p:cond delay="0"/>
                                  </p:stCondLst>
                                  <p:childTnLst>
                                    <p:set>
                                      <p:cBhvr>
                                        <p:cTn id="116" dur="1" fill="hold">
                                          <p:stCondLst>
                                            <p:cond delay="0"/>
                                          </p:stCondLst>
                                        </p:cTn>
                                        <p:tgtEl>
                                          <p:spTgt spid="29"/>
                                        </p:tgtEl>
                                        <p:attrNameLst>
                                          <p:attrName>style.visibility</p:attrName>
                                        </p:attrNameLst>
                                      </p:cBhvr>
                                      <p:to>
                                        <p:strVal val="visible"/>
                                      </p:to>
                                    </p:set>
                                    <p:anim calcmode="lin" valueType="num">
                                      <p:cBhvr>
                                        <p:cTn id="117" dur="500" fill="hold"/>
                                        <p:tgtEl>
                                          <p:spTgt spid="29"/>
                                        </p:tgtEl>
                                        <p:attrNameLst>
                                          <p:attrName>ppt_w</p:attrName>
                                        </p:attrNameLst>
                                      </p:cBhvr>
                                      <p:tavLst>
                                        <p:tav tm="0">
                                          <p:val>
                                            <p:fltVal val="0"/>
                                          </p:val>
                                        </p:tav>
                                        <p:tav tm="100000">
                                          <p:val>
                                            <p:strVal val="#ppt_w"/>
                                          </p:val>
                                        </p:tav>
                                      </p:tavLst>
                                    </p:anim>
                                    <p:anim calcmode="lin" valueType="num">
                                      <p:cBhvr>
                                        <p:cTn id="118" dur="500" fill="hold"/>
                                        <p:tgtEl>
                                          <p:spTgt spid="29"/>
                                        </p:tgtEl>
                                        <p:attrNameLst>
                                          <p:attrName>ppt_h</p:attrName>
                                        </p:attrNameLst>
                                      </p:cBhvr>
                                      <p:tavLst>
                                        <p:tav tm="0">
                                          <p:val>
                                            <p:fltVal val="0"/>
                                          </p:val>
                                        </p:tav>
                                        <p:tav tm="100000">
                                          <p:val>
                                            <p:strVal val="#ppt_h"/>
                                          </p:val>
                                        </p:tav>
                                      </p:tavLst>
                                    </p:anim>
                                  </p:childTnLst>
                                </p:cTn>
                              </p:par>
                            </p:childTnLst>
                          </p:cTn>
                        </p:par>
                        <p:par>
                          <p:cTn id="119" fill="hold">
                            <p:stCondLst>
                              <p:cond delay="11500"/>
                            </p:stCondLst>
                            <p:childTnLst>
                              <p:par>
                                <p:cTn id="120" presetID="23" presetClass="entr" presetSubtype="16" fill="hold" grpId="0" nodeType="afterEffect">
                                  <p:stCondLst>
                                    <p:cond delay="0"/>
                                  </p:stCondLst>
                                  <p:childTnLst>
                                    <p:set>
                                      <p:cBhvr>
                                        <p:cTn id="121" dur="1" fill="hold">
                                          <p:stCondLst>
                                            <p:cond delay="0"/>
                                          </p:stCondLst>
                                        </p:cTn>
                                        <p:tgtEl>
                                          <p:spTgt spid="31"/>
                                        </p:tgtEl>
                                        <p:attrNameLst>
                                          <p:attrName>style.visibility</p:attrName>
                                        </p:attrNameLst>
                                      </p:cBhvr>
                                      <p:to>
                                        <p:strVal val="visible"/>
                                      </p:to>
                                    </p:set>
                                    <p:anim calcmode="lin" valueType="num">
                                      <p:cBhvr>
                                        <p:cTn id="122" dur="500" fill="hold"/>
                                        <p:tgtEl>
                                          <p:spTgt spid="31"/>
                                        </p:tgtEl>
                                        <p:attrNameLst>
                                          <p:attrName>ppt_w</p:attrName>
                                        </p:attrNameLst>
                                      </p:cBhvr>
                                      <p:tavLst>
                                        <p:tav tm="0">
                                          <p:val>
                                            <p:fltVal val="0"/>
                                          </p:val>
                                        </p:tav>
                                        <p:tav tm="100000">
                                          <p:val>
                                            <p:strVal val="#ppt_w"/>
                                          </p:val>
                                        </p:tav>
                                      </p:tavLst>
                                    </p:anim>
                                    <p:anim calcmode="lin" valueType="num">
                                      <p:cBhvr>
                                        <p:cTn id="123" dur="500" fill="hold"/>
                                        <p:tgtEl>
                                          <p:spTgt spid="3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7" grpId="0"/>
      <p:bldP spid="19" grpId="0"/>
      <p:bldP spid="21" grpId="0"/>
      <p:bldP spid="23" grpId="0"/>
      <p:bldP spid="25" grpId="0"/>
      <p:bldP spid="27" grpId="0"/>
      <p:bldP spid="29" grpId="0"/>
      <p:bldP spid="3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661248"/>
            <a:ext cx="8229600" cy="725487"/>
          </a:xfrm>
        </p:spPr>
        <p:txBody>
          <a:bodyPr/>
          <a:lstStyle/>
          <a:p>
            <a:pPr algn="ctr"/>
            <a:r>
              <a:rPr lang="en-US" dirty="0" smtClean="0"/>
              <a:t>.Asia in Tokyo</a:t>
            </a:r>
            <a:endParaRPr lang="en-CA" dirty="0"/>
          </a:p>
        </p:txBody>
      </p:sp>
      <p:pic>
        <p:nvPicPr>
          <p:cNvPr id="1026" name="Picture 2"/>
          <p:cNvPicPr>
            <a:picLocks noChangeAspect="1" noChangeArrowheads="1"/>
          </p:cNvPicPr>
          <p:nvPr/>
        </p:nvPicPr>
        <p:blipFill>
          <a:blip r:embed="rId2" cstate="print"/>
          <a:srcRect/>
          <a:stretch>
            <a:fillRect/>
          </a:stretch>
        </p:blipFill>
        <p:spPr bwMode="auto">
          <a:xfrm>
            <a:off x="0" y="0"/>
            <a:ext cx="3307971" cy="2160000"/>
          </a:xfrm>
          <a:prstGeom prst="rect">
            <a:avLst/>
          </a:prstGeom>
          <a:ln>
            <a:noFill/>
          </a:ln>
          <a:effectLst>
            <a:outerShdw blurRad="292100" dist="139700" dir="2700000" algn="tl" rotWithShape="0">
              <a:srgbClr val="333333">
                <a:alpha val="65000"/>
              </a:srgbClr>
            </a:outerShdw>
          </a:effectLst>
        </p:spPr>
      </p:pic>
      <p:pic>
        <p:nvPicPr>
          <p:cNvPr id="1027" name="Picture 3"/>
          <p:cNvPicPr>
            <a:picLocks noChangeAspect="1" noChangeArrowheads="1"/>
          </p:cNvPicPr>
          <p:nvPr/>
        </p:nvPicPr>
        <p:blipFill>
          <a:blip r:embed="rId3" cstate="print"/>
          <a:srcRect/>
          <a:stretch>
            <a:fillRect/>
          </a:stretch>
        </p:blipFill>
        <p:spPr bwMode="auto">
          <a:xfrm>
            <a:off x="1495053" y="0"/>
            <a:ext cx="3307973" cy="2160000"/>
          </a:xfrm>
          <a:prstGeom prst="rect">
            <a:avLst/>
          </a:prstGeom>
          <a:ln>
            <a:noFill/>
          </a:ln>
          <a:effectLst>
            <a:outerShdw blurRad="292100" dist="139700" dir="2700000" algn="tl" rotWithShape="0">
              <a:srgbClr val="333333">
                <a:alpha val="65000"/>
              </a:srgbClr>
            </a:outerShdw>
          </a:effectLst>
        </p:spPr>
      </p:pic>
      <p:pic>
        <p:nvPicPr>
          <p:cNvPr id="1028" name="Picture 4"/>
          <p:cNvPicPr>
            <a:picLocks noChangeAspect="1" noChangeArrowheads="1"/>
          </p:cNvPicPr>
          <p:nvPr/>
        </p:nvPicPr>
        <p:blipFill>
          <a:blip r:embed="rId4" cstate="print"/>
          <a:srcRect/>
          <a:stretch>
            <a:fillRect/>
          </a:stretch>
        </p:blipFill>
        <p:spPr bwMode="auto">
          <a:xfrm>
            <a:off x="2990108" y="0"/>
            <a:ext cx="3307973" cy="2160000"/>
          </a:xfrm>
          <a:prstGeom prst="rect">
            <a:avLst/>
          </a:prstGeom>
          <a:ln>
            <a:noFill/>
          </a:ln>
          <a:effectLst>
            <a:outerShdw blurRad="292100" dist="139700" dir="2700000" algn="tl" rotWithShape="0">
              <a:srgbClr val="333333">
                <a:alpha val="65000"/>
              </a:srgbClr>
            </a:outerShdw>
          </a:effectLst>
        </p:spPr>
      </p:pic>
      <p:pic>
        <p:nvPicPr>
          <p:cNvPr id="1029" name="Picture 5"/>
          <p:cNvPicPr>
            <a:picLocks noChangeAspect="1" noChangeArrowheads="1"/>
          </p:cNvPicPr>
          <p:nvPr/>
        </p:nvPicPr>
        <p:blipFill>
          <a:blip r:embed="rId5" cstate="print"/>
          <a:srcRect/>
          <a:stretch>
            <a:fillRect/>
          </a:stretch>
        </p:blipFill>
        <p:spPr bwMode="auto">
          <a:xfrm>
            <a:off x="4485163" y="0"/>
            <a:ext cx="3307973" cy="2160000"/>
          </a:xfrm>
          <a:prstGeom prst="rect">
            <a:avLst/>
          </a:prstGeom>
          <a:ln>
            <a:noFill/>
          </a:ln>
          <a:effectLst>
            <a:outerShdw blurRad="292100" dist="139700" dir="2700000" algn="tl" rotWithShape="0">
              <a:srgbClr val="333333">
                <a:alpha val="65000"/>
              </a:srgbClr>
            </a:outerShdw>
          </a:effectLst>
        </p:spPr>
      </p:pic>
      <p:pic>
        <p:nvPicPr>
          <p:cNvPr id="1030" name="Picture 6"/>
          <p:cNvPicPr>
            <a:picLocks noChangeAspect="1" noChangeArrowheads="1"/>
          </p:cNvPicPr>
          <p:nvPr/>
        </p:nvPicPr>
        <p:blipFill>
          <a:blip r:embed="rId6" cstate="print"/>
          <a:srcRect/>
          <a:stretch>
            <a:fillRect/>
          </a:stretch>
        </p:blipFill>
        <p:spPr bwMode="auto">
          <a:xfrm>
            <a:off x="5980219" y="0"/>
            <a:ext cx="3163781" cy="2160000"/>
          </a:xfrm>
          <a:prstGeom prst="rect">
            <a:avLst/>
          </a:prstGeom>
          <a:ln>
            <a:noFill/>
          </a:ln>
          <a:effectLst>
            <a:outerShdw blurRad="292100" dist="139700" dir="2700000" algn="tl" rotWithShape="0">
              <a:srgbClr val="333333">
                <a:alpha val="65000"/>
              </a:srgbClr>
            </a:outerShdw>
          </a:effectLst>
        </p:spPr>
      </p:pic>
      <p:pic>
        <p:nvPicPr>
          <p:cNvPr id="1034" name="Picture 10"/>
          <p:cNvPicPr>
            <a:picLocks noGrp="1" noChangeAspect="1" noChangeArrowheads="1"/>
          </p:cNvPicPr>
          <p:nvPr>
            <p:ph idx="1"/>
          </p:nvPr>
        </p:nvPicPr>
        <p:blipFill>
          <a:blip r:embed="rId7" cstate="print"/>
          <a:srcRect/>
          <a:stretch>
            <a:fillRect/>
          </a:stretch>
        </p:blipFill>
        <p:spPr bwMode="auto">
          <a:xfrm>
            <a:off x="0" y="1484784"/>
            <a:ext cx="3163782" cy="2160000"/>
          </a:xfrm>
          <a:prstGeom prst="rect">
            <a:avLst/>
          </a:prstGeom>
          <a:ln>
            <a:noFill/>
          </a:ln>
          <a:effectLst>
            <a:outerShdw blurRad="292100" dist="139700" dir="2700000" algn="tl" rotWithShape="0">
              <a:srgbClr val="333333">
                <a:alpha val="65000"/>
              </a:srgbClr>
            </a:outerShdw>
          </a:effectLst>
        </p:spPr>
      </p:pic>
      <p:pic>
        <p:nvPicPr>
          <p:cNvPr id="1031" name="Picture 7"/>
          <p:cNvPicPr>
            <a:picLocks noChangeAspect="1" noChangeArrowheads="1"/>
          </p:cNvPicPr>
          <p:nvPr/>
        </p:nvPicPr>
        <p:blipFill>
          <a:blip r:embed="rId8" cstate="print"/>
          <a:srcRect/>
          <a:stretch>
            <a:fillRect/>
          </a:stretch>
        </p:blipFill>
        <p:spPr bwMode="auto">
          <a:xfrm>
            <a:off x="1993407" y="1484784"/>
            <a:ext cx="3163781" cy="2160000"/>
          </a:xfrm>
          <a:prstGeom prst="rect">
            <a:avLst/>
          </a:prstGeom>
          <a:ln>
            <a:noFill/>
          </a:ln>
          <a:effectLst>
            <a:outerShdw blurRad="292100" dist="139700" dir="2700000" algn="tl" rotWithShape="0">
              <a:srgbClr val="333333">
                <a:alpha val="65000"/>
              </a:srgbClr>
            </a:outerShdw>
          </a:effectLst>
        </p:spPr>
      </p:pic>
      <p:pic>
        <p:nvPicPr>
          <p:cNvPr id="1032" name="Picture 8"/>
          <p:cNvPicPr>
            <a:picLocks noChangeAspect="1" noChangeArrowheads="1"/>
          </p:cNvPicPr>
          <p:nvPr/>
        </p:nvPicPr>
        <p:blipFill>
          <a:blip r:embed="rId9" cstate="print"/>
          <a:srcRect/>
          <a:stretch>
            <a:fillRect/>
          </a:stretch>
        </p:blipFill>
        <p:spPr bwMode="auto">
          <a:xfrm>
            <a:off x="3986813" y="1484784"/>
            <a:ext cx="3163781" cy="2160000"/>
          </a:xfrm>
          <a:prstGeom prst="rect">
            <a:avLst/>
          </a:prstGeom>
          <a:ln>
            <a:noFill/>
          </a:ln>
          <a:effectLst>
            <a:outerShdw blurRad="292100" dist="139700" dir="2700000" algn="tl" rotWithShape="0">
              <a:srgbClr val="333333">
                <a:alpha val="65000"/>
              </a:srgbClr>
            </a:outerShdw>
          </a:effectLst>
        </p:spPr>
      </p:pic>
      <p:pic>
        <p:nvPicPr>
          <p:cNvPr id="1033" name="Picture 9"/>
          <p:cNvPicPr>
            <a:picLocks noChangeAspect="1" noChangeArrowheads="1"/>
          </p:cNvPicPr>
          <p:nvPr/>
        </p:nvPicPr>
        <p:blipFill>
          <a:blip r:embed="rId10" cstate="print"/>
          <a:srcRect/>
          <a:stretch>
            <a:fillRect/>
          </a:stretch>
        </p:blipFill>
        <p:spPr bwMode="auto">
          <a:xfrm>
            <a:off x="5980219" y="1484784"/>
            <a:ext cx="3163781" cy="2160000"/>
          </a:xfrm>
          <a:prstGeom prst="rect">
            <a:avLst/>
          </a:prstGeom>
          <a:ln>
            <a:noFill/>
          </a:ln>
          <a:effectLst>
            <a:outerShdw blurRad="292100" dist="139700" dir="2700000" algn="tl" rotWithShape="0">
              <a:srgbClr val="333333">
                <a:alpha val="65000"/>
              </a:srgbClr>
            </a:outerShdw>
          </a:effectLst>
        </p:spPr>
      </p:pic>
      <p:pic>
        <p:nvPicPr>
          <p:cNvPr id="1035" name="Picture 11"/>
          <p:cNvPicPr>
            <a:picLocks noChangeAspect="1" noChangeArrowheads="1"/>
          </p:cNvPicPr>
          <p:nvPr/>
        </p:nvPicPr>
        <p:blipFill>
          <a:blip r:embed="rId11" cstate="print"/>
          <a:srcRect/>
          <a:stretch>
            <a:fillRect/>
          </a:stretch>
        </p:blipFill>
        <p:spPr bwMode="auto">
          <a:xfrm>
            <a:off x="0" y="3212976"/>
            <a:ext cx="3163781" cy="2160000"/>
          </a:xfrm>
          <a:prstGeom prst="rect">
            <a:avLst/>
          </a:prstGeom>
          <a:ln>
            <a:noFill/>
          </a:ln>
          <a:effectLst>
            <a:outerShdw blurRad="292100" dist="139700" dir="2700000" algn="tl" rotWithShape="0">
              <a:srgbClr val="333333">
                <a:alpha val="65000"/>
              </a:srgbClr>
            </a:outerShdw>
          </a:effectLst>
        </p:spPr>
      </p:pic>
      <p:pic>
        <p:nvPicPr>
          <p:cNvPr id="1036" name="Picture 12"/>
          <p:cNvPicPr>
            <a:picLocks noChangeAspect="1" noChangeArrowheads="1"/>
          </p:cNvPicPr>
          <p:nvPr/>
        </p:nvPicPr>
        <p:blipFill>
          <a:blip r:embed="rId12" cstate="print"/>
          <a:srcRect/>
          <a:stretch>
            <a:fillRect/>
          </a:stretch>
        </p:blipFill>
        <p:spPr bwMode="auto">
          <a:xfrm>
            <a:off x="1495055" y="3212976"/>
            <a:ext cx="3163781" cy="2160000"/>
          </a:xfrm>
          <a:prstGeom prst="rect">
            <a:avLst/>
          </a:prstGeom>
          <a:ln>
            <a:noFill/>
          </a:ln>
          <a:effectLst>
            <a:outerShdw blurRad="292100" dist="139700" dir="2700000" algn="tl" rotWithShape="0">
              <a:srgbClr val="333333">
                <a:alpha val="65000"/>
              </a:srgbClr>
            </a:outerShdw>
          </a:effectLst>
        </p:spPr>
      </p:pic>
      <p:pic>
        <p:nvPicPr>
          <p:cNvPr id="1037" name="Picture 13"/>
          <p:cNvPicPr>
            <a:picLocks noChangeAspect="1" noChangeArrowheads="1"/>
          </p:cNvPicPr>
          <p:nvPr/>
        </p:nvPicPr>
        <p:blipFill>
          <a:blip r:embed="rId13" cstate="print"/>
          <a:srcRect/>
          <a:stretch>
            <a:fillRect/>
          </a:stretch>
        </p:blipFill>
        <p:spPr bwMode="auto">
          <a:xfrm>
            <a:off x="2990110" y="3212976"/>
            <a:ext cx="3163781" cy="2160000"/>
          </a:xfrm>
          <a:prstGeom prst="rect">
            <a:avLst/>
          </a:prstGeom>
          <a:ln>
            <a:noFill/>
          </a:ln>
          <a:effectLst>
            <a:outerShdw blurRad="292100" dist="139700" dir="2700000" algn="tl" rotWithShape="0">
              <a:srgbClr val="333333">
                <a:alpha val="65000"/>
              </a:srgbClr>
            </a:outerShdw>
          </a:effectLst>
        </p:spPr>
      </p:pic>
      <p:pic>
        <p:nvPicPr>
          <p:cNvPr id="1038" name="Picture 14"/>
          <p:cNvPicPr>
            <a:picLocks noChangeAspect="1" noChangeArrowheads="1"/>
          </p:cNvPicPr>
          <p:nvPr/>
        </p:nvPicPr>
        <p:blipFill>
          <a:blip r:embed="rId14" cstate="print"/>
          <a:srcRect/>
          <a:stretch>
            <a:fillRect/>
          </a:stretch>
        </p:blipFill>
        <p:spPr bwMode="auto">
          <a:xfrm>
            <a:off x="4485165" y="3212976"/>
            <a:ext cx="3163781" cy="2160000"/>
          </a:xfrm>
          <a:prstGeom prst="rect">
            <a:avLst/>
          </a:prstGeom>
          <a:ln>
            <a:noFill/>
          </a:ln>
          <a:effectLst>
            <a:outerShdw blurRad="292100" dist="139700" dir="2700000" algn="tl" rotWithShape="0">
              <a:srgbClr val="333333">
                <a:alpha val="65000"/>
              </a:srgbClr>
            </a:outerShdw>
          </a:effectLst>
        </p:spPr>
      </p:pic>
      <p:pic>
        <p:nvPicPr>
          <p:cNvPr id="1039" name="Picture 15"/>
          <p:cNvPicPr>
            <a:picLocks noChangeAspect="1" noChangeArrowheads="1"/>
          </p:cNvPicPr>
          <p:nvPr/>
        </p:nvPicPr>
        <p:blipFill>
          <a:blip r:embed="rId15" cstate="print"/>
          <a:srcRect/>
          <a:stretch>
            <a:fillRect/>
          </a:stretch>
        </p:blipFill>
        <p:spPr bwMode="auto">
          <a:xfrm>
            <a:off x="5980219" y="3212976"/>
            <a:ext cx="3163781" cy="2160000"/>
          </a:xfrm>
          <a:prstGeom prst="rect">
            <a:avLst/>
          </a:prstGeom>
          <a:ln>
            <a:noFill/>
          </a:ln>
          <a:effectLst>
            <a:outerShdw blurRad="292100" dist="139700" dir="2700000" algn="tl" rotWithShape="0">
              <a:srgbClr val="333333">
                <a:alpha val="65000"/>
              </a:srgbClr>
            </a:outerShdw>
          </a:effectLst>
        </p:spPr>
      </p:pic>
      <p:sp>
        <p:nvSpPr>
          <p:cNvPr id="18" name="TextBox 17"/>
          <p:cNvSpPr txBox="1"/>
          <p:nvPr/>
        </p:nvSpPr>
        <p:spPr>
          <a:xfrm>
            <a:off x="0" y="404664"/>
            <a:ext cx="2055947" cy="523220"/>
          </a:xfrm>
          <a:prstGeom prst="rect">
            <a:avLst/>
          </a:prstGeom>
          <a:noFill/>
        </p:spPr>
        <p:txBody>
          <a:bodyPr wrap="none" rtlCol="0">
            <a:spAutoFit/>
          </a:bodyPr>
          <a:lstStyle/>
          <a:p>
            <a:r>
              <a:rPr lang="en-US" sz="2800" dirty="0" err="1" smtClean="0">
                <a:solidFill>
                  <a:srgbClr val="FFFF00"/>
                </a:solidFill>
                <a:effectLst>
                  <a:glow rad="228600">
                    <a:schemeClr val="tx1">
                      <a:alpha val="40000"/>
                    </a:schemeClr>
                  </a:glow>
                </a:effectLst>
                <a:latin typeface="Arial Black" pitchFamily="34" charset="0"/>
              </a:rPr>
              <a:t>yapc.asia</a:t>
            </a:r>
            <a:endParaRPr lang="en-CA" sz="2800" dirty="0">
              <a:solidFill>
                <a:srgbClr val="FFFF00"/>
              </a:solidFill>
              <a:effectLst>
                <a:glow rad="228600">
                  <a:schemeClr val="tx1">
                    <a:alpha val="40000"/>
                  </a:schemeClr>
                </a:glow>
              </a:effectLst>
              <a:latin typeface="Arial Black" pitchFamily="34" charset="0"/>
            </a:endParaRPr>
          </a:p>
        </p:txBody>
      </p:sp>
      <p:sp>
        <p:nvSpPr>
          <p:cNvPr id="19" name="TextBox 18"/>
          <p:cNvSpPr txBox="1"/>
          <p:nvPr/>
        </p:nvSpPr>
        <p:spPr>
          <a:xfrm>
            <a:off x="683568" y="908720"/>
            <a:ext cx="3472425" cy="523220"/>
          </a:xfrm>
          <a:prstGeom prst="rect">
            <a:avLst/>
          </a:prstGeom>
          <a:noFill/>
        </p:spPr>
        <p:txBody>
          <a:bodyPr wrap="none" rtlCol="0">
            <a:spAutoFit/>
          </a:bodyPr>
          <a:lstStyle/>
          <a:p>
            <a:r>
              <a:rPr lang="en-US" sz="2800" dirty="0" err="1" smtClean="0">
                <a:solidFill>
                  <a:srgbClr val="FFFF00"/>
                </a:solidFill>
                <a:effectLst>
                  <a:glow rad="228600">
                    <a:schemeClr val="tx1">
                      <a:alpha val="40000"/>
                    </a:schemeClr>
                  </a:glow>
                </a:effectLst>
                <a:latin typeface="Arial Black" pitchFamily="34" charset="0"/>
              </a:rPr>
              <a:t>sakura-cafe.asia</a:t>
            </a:r>
            <a:endParaRPr lang="en-CA" sz="2800" dirty="0">
              <a:solidFill>
                <a:srgbClr val="FFFF00"/>
              </a:solidFill>
              <a:effectLst>
                <a:glow rad="228600">
                  <a:schemeClr val="tx1">
                    <a:alpha val="40000"/>
                  </a:schemeClr>
                </a:glow>
              </a:effectLst>
              <a:latin typeface="Arial Black" pitchFamily="34" charset="0"/>
            </a:endParaRPr>
          </a:p>
        </p:txBody>
      </p:sp>
      <p:sp>
        <p:nvSpPr>
          <p:cNvPr id="20" name="TextBox 19"/>
          <p:cNvSpPr txBox="1"/>
          <p:nvPr/>
        </p:nvSpPr>
        <p:spPr>
          <a:xfrm>
            <a:off x="2627784" y="404664"/>
            <a:ext cx="3114955" cy="523220"/>
          </a:xfrm>
          <a:prstGeom prst="rect">
            <a:avLst/>
          </a:prstGeom>
          <a:noFill/>
        </p:spPr>
        <p:txBody>
          <a:bodyPr wrap="none" rtlCol="0">
            <a:spAutoFit/>
          </a:bodyPr>
          <a:lstStyle/>
          <a:p>
            <a:r>
              <a:rPr lang="en-US" sz="2800" dirty="0" err="1" smtClean="0">
                <a:solidFill>
                  <a:srgbClr val="FFFF00"/>
                </a:solidFill>
                <a:effectLst>
                  <a:glow rad="228600">
                    <a:schemeClr val="tx1">
                      <a:alpha val="40000"/>
                    </a:schemeClr>
                  </a:glow>
                </a:effectLst>
                <a:latin typeface="Arial Black" pitchFamily="34" charset="0"/>
              </a:rPr>
              <a:t>musee-pla.asia</a:t>
            </a:r>
            <a:endParaRPr lang="en-CA" sz="2800" dirty="0">
              <a:solidFill>
                <a:srgbClr val="FFFF00"/>
              </a:solidFill>
              <a:effectLst>
                <a:glow rad="228600">
                  <a:schemeClr val="tx1">
                    <a:alpha val="40000"/>
                  </a:schemeClr>
                </a:glow>
              </a:effectLst>
              <a:latin typeface="Arial Black" pitchFamily="34" charset="0"/>
            </a:endParaRPr>
          </a:p>
        </p:txBody>
      </p:sp>
      <p:sp>
        <p:nvSpPr>
          <p:cNvPr id="21" name="TextBox 20"/>
          <p:cNvSpPr txBox="1"/>
          <p:nvPr/>
        </p:nvSpPr>
        <p:spPr>
          <a:xfrm>
            <a:off x="4427984" y="980728"/>
            <a:ext cx="3582584" cy="523220"/>
          </a:xfrm>
          <a:prstGeom prst="rect">
            <a:avLst/>
          </a:prstGeom>
          <a:noFill/>
        </p:spPr>
        <p:txBody>
          <a:bodyPr wrap="none" rtlCol="0">
            <a:spAutoFit/>
          </a:bodyPr>
          <a:lstStyle/>
          <a:p>
            <a:r>
              <a:rPr lang="en-US" sz="2800" dirty="0" err="1" smtClean="0">
                <a:solidFill>
                  <a:srgbClr val="FFFF00"/>
                </a:solidFill>
                <a:effectLst>
                  <a:glow rad="228600">
                    <a:schemeClr val="tx1">
                      <a:alpha val="40000"/>
                    </a:schemeClr>
                  </a:glow>
                </a:effectLst>
                <a:latin typeface="Arial Black" pitchFamily="34" charset="0"/>
              </a:rPr>
              <a:t>tokyoanitour.asia</a:t>
            </a:r>
            <a:endParaRPr lang="en-CA" sz="2800" dirty="0">
              <a:solidFill>
                <a:srgbClr val="FFFF00"/>
              </a:solidFill>
              <a:effectLst>
                <a:glow rad="228600">
                  <a:schemeClr val="tx1">
                    <a:alpha val="40000"/>
                  </a:schemeClr>
                </a:glow>
              </a:effectLst>
              <a:latin typeface="Arial Black" pitchFamily="34" charset="0"/>
            </a:endParaRPr>
          </a:p>
        </p:txBody>
      </p:sp>
      <p:sp>
        <p:nvSpPr>
          <p:cNvPr id="22" name="TextBox 21"/>
          <p:cNvSpPr txBox="1"/>
          <p:nvPr/>
        </p:nvSpPr>
        <p:spPr>
          <a:xfrm>
            <a:off x="6732240" y="404664"/>
            <a:ext cx="2058577" cy="523220"/>
          </a:xfrm>
          <a:prstGeom prst="rect">
            <a:avLst/>
          </a:prstGeom>
          <a:noFill/>
        </p:spPr>
        <p:txBody>
          <a:bodyPr wrap="none" rtlCol="0">
            <a:spAutoFit/>
          </a:bodyPr>
          <a:lstStyle/>
          <a:p>
            <a:r>
              <a:rPr lang="en-US" sz="2800" dirty="0" err="1" smtClean="0">
                <a:solidFill>
                  <a:srgbClr val="FFFF00"/>
                </a:solidFill>
                <a:effectLst>
                  <a:glow rad="228600">
                    <a:schemeClr val="tx1">
                      <a:alpha val="40000"/>
                    </a:schemeClr>
                  </a:glow>
                </a:effectLst>
                <a:latin typeface="Arial Black" pitchFamily="34" charset="0"/>
              </a:rPr>
              <a:t>gbes.asia</a:t>
            </a:r>
            <a:endParaRPr lang="en-CA" sz="2800" dirty="0">
              <a:solidFill>
                <a:srgbClr val="FFFF00"/>
              </a:solidFill>
              <a:effectLst>
                <a:glow rad="228600">
                  <a:schemeClr val="tx1">
                    <a:alpha val="40000"/>
                  </a:schemeClr>
                </a:glow>
              </a:effectLst>
              <a:latin typeface="Arial Black" pitchFamily="34" charset="0"/>
            </a:endParaRPr>
          </a:p>
        </p:txBody>
      </p:sp>
      <p:sp>
        <p:nvSpPr>
          <p:cNvPr id="23" name="TextBox 22"/>
          <p:cNvSpPr txBox="1"/>
          <p:nvPr/>
        </p:nvSpPr>
        <p:spPr>
          <a:xfrm>
            <a:off x="0" y="1988840"/>
            <a:ext cx="3224281" cy="523220"/>
          </a:xfrm>
          <a:prstGeom prst="rect">
            <a:avLst/>
          </a:prstGeom>
          <a:noFill/>
        </p:spPr>
        <p:txBody>
          <a:bodyPr wrap="none" rtlCol="0">
            <a:spAutoFit/>
          </a:bodyPr>
          <a:lstStyle/>
          <a:p>
            <a:r>
              <a:rPr lang="en-US" sz="2800" dirty="0" err="1" smtClean="0">
                <a:solidFill>
                  <a:srgbClr val="FFFF00"/>
                </a:solidFill>
                <a:effectLst>
                  <a:glow rad="228600">
                    <a:schemeClr val="tx1">
                      <a:alpha val="40000"/>
                    </a:schemeClr>
                  </a:glow>
                </a:effectLst>
                <a:latin typeface="Arial Black" pitchFamily="34" charset="0"/>
              </a:rPr>
              <a:t>roomshare.asia</a:t>
            </a:r>
            <a:endParaRPr lang="en-CA" sz="2800" dirty="0">
              <a:solidFill>
                <a:srgbClr val="FFFF00"/>
              </a:solidFill>
              <a:effectLst>
                <a:glow rad="228600">
                  <a:schemeClr val="tx1">
                    <a:alpha val="40000"/>
                  </a:schemeClr>
                </a:glow>
              </a:effectLst>
              <a:latin typeface="Arial Black" pitchFamily="34" charset="0"/>
            </a:endParaRPr>
          </a:p>
        </p:txBody>
      </p:sp>
      <p:sp>
        <p:nvSpPr>
          <p:cNvPr id="24" name="TextBox 23"/>
          <p:cNvSpPr txBox="1"/>
          <p:nvPr/>
        </p:nvSpPr>
        <p:spPr>
          <a:xfrm>
            <a:off x="1691680" y="2636912"/>
            <a:ext cx="3586495" cy="523220"/>
          </a:xfrm>
          <a:prstGeom prst="rect">
            <a:avLst/>
          </a:prstGeom>
          <a:noFill/>
        </p:spPr>
        <p:txBody>
          <a:bodyPr wrap="none" rtlCol="0">
            <a:spAutoFit/>
          </a:bodyPr>
          <a:lstStyle/>
          <a:p>
            <a:r>
              <a:rPr lang="en-US" sz="2800" dirty="0" err="1" smtClean="0">
                <a:solidFill>
                  <a:srgbClr val="FFFF00"/>
                </a:solidFill>
                <a:effectLst>
                  <a:glow rad="228600">
                    <a:schemeClr val="tx1">
                      <a:alpha val="40000"/>
                    </a:schemeClr>
                  </a:glow>
                </a:effectLst>
                <a:latin typeface="Arial Black" pitchFamily="34" charset="0"/>
              </a:rPr>
              <a:t>naughtyboyz.asia</a:t>
            </a:r>
            <a:endParaRPr lang="en-CA" sz="2800" dirty="0">
              <a:solidFill>
                <a:srgbClr val="FFFF00"/>
              </a:solidFill>
              <a:effectLst>
                <a:glow rad="228600">
                  <a:schemeClr val="tx1">
                    <a:alpha val="40000"/>
                  </a:schemeClr>
                </a:glow>
              </a:effectLst>
              <a:latin typeface="Arial Black" pitchFamily="34" charset="0"/>
            </a:endParaRPr>
          </a:p>
        </p:txBody>
      </p:sp>
      <p:sp>
        <p:nvSpPr>
          <p:cNvPr id="25" name="TextBox 24"/>
          <p:cNvSpPr txBox="1"/>
          <p:nvPr/>
        </p:nvSpPr>
        <p:spPr>
          <a:xfrm>
            <a:off x="4211960" y="1988840"/>
            <a:ext cx="2933111" cy="523220"/>
          </a:xfrm>
          <a:prstGeom prst="rect">
            <a:avLst/>
          </a:prstGeom>
          <a:noFill/>
        </p:spPr>
        <p:txBody>
          <a:bodyPr wrap="none" rtlCol="0">
            <a:spAutoFit/>
          </a:bodyPr>
          <a:lstStyle/>
          <a:p>
            <a:r>
              <a:rPr lang="en-US" sz="2800" dirty="0" err="1" smtClean="0">
                <a:solidFill>
                  <a:srgbClr val="FFFF00"/>
                </a:solidFill>
                <a:effectLst>
                  <a:glow rad="228600">
                    <a:schemeClr val="tx1">
                      <a:alpha val="40000"/>
                    </a:schemeClr>
                  </a:glow>
                </a:effectLst>
                <a:latin typeface="Arial Black" pitchFamily="34" charset="0"/>
              </a:rPr>
              <a:t>tokyogolf.asia</a:t>
            </a:r>
            <a:endParaRPr lang="en-CA" sz="2800" dirty="0">
              <a:solidFill>
                <a:srgbClr val="FFFF00"/>
              </a:solidFill>
              <a:effectLst>
                <a:glow rad="228600">
                  <a:schemeClr val="tx1">
                    <a:alpha val="40000"/>
                  </a:schemeClr>
                </a:glow>
              </a:effectLst>
              <a:latin typeface="Arial Black" pitchFamily="34" charset="0"/>
            </a:endParaRPr>
          </a:p>
        </p:txBody>
      </p:sp>
      <p:sp>
        <p:nvSpPr>
          <p:cNvPr id="26" name="TextBox 25"/>
          <p:cNvSpPr txBox="1"/>
          <p:nvPr/>
        </p:nvSpPr>
        <p:spPr>
          <a:xfrm>
            <a:off x="6732240" y="2564904"/>
            <a:ext cx="2257349" cy="523220"/>
          </a:xfrm>
          <a:prstGeom prst="rect">
            <a:avLst/>
          </a:prstGeom>
          <a:noFill/>
        </p:spPr>
        <p:txBody>
          <a:bodyPr wrap="none" rtlCol="0">
            <a:spAutoFit/>
          </a:bodyPr>
          <a:lstStyle/>
          <a:p>
            <a:r>
              <a:rPr lang="en-US" sz="2800" dirty="0" err="1" smtClean="0">
                <a:solidFill>
                  <a:srgbClr val="FFFF00"/>
                </a:solidFill>
                <a:effectLst>
                  <a:glow rad="228600">
                    <a:schemeClr val="tx1">
                      <a:alpha val="40000"/>
                    </a:schemeClr>
                  </a:glow>
                </a:effectLst>
                <a:latin typeface="Arial Black" pitchFamily="34" charset="0"/>
              </a:rPr>
              <a:t>astrix.asia</a:t>
            </a:r>
            <a:endParaRPr lang="en-CA" sz="2800" dirty="0">
              <a:solidFill>
                <a:srgbClr val="FFFF00"/>
              </a:solidFill>
              <a:effectLst>
                <a:glow rad="228600">
                  <a:schemeClr val="tx1">
                    <a:alpha val="40000"/>
                  </a:schemeClr>
                </a:glow>
              </a:effectLst>
              <a:latin typeface="Arial Black" pitchFamily="34" charset="0"/>
            </a:endParaRPr>
          </a:p>
        </p:txBody>
      </p:sp>
      <p:sp>
        <p:nvSpPr>
          <p:cNvPr id="27" name="TextBox 26"/>
          <p:cNvSpPr txBox="1"/>
          <p:nvPr/>
        </p:nvSpPr>
        <p:spPr>
          <a:xfrm>
            <a:off x="0" y="3573016"/>
            <a:ext cx="3856953" cy="523220"/>
          </a:xfrm>
          <a:prstGeom prst="rect">
            <a:avLst/>
          </a:prstGeom>
          <a:noFill/>
        </p:spPr>
        <p:txBody>
          <a:bodyPr wrap="none" rtlCol="0">
            <a:spAutoFit/>
          </a:bodyPr>
          <a:lstStyle/>
          <a:p>
            <a:r>
              <a:rPr lang="en-US" sz="2800" dirty="0" err="1" smtClean="0">
                <a:solidFill>
                  <a:srgbClr val="FFFF00"/>
                </a:solidFill>
                <a:effectLst>
                  <a:glow rad="228600">
                    <a:schemeClr val="tx1">
                      <a:alpha val="40000"/>
                    </a:schemeClr>
                  </a:glow>
                </a:effectLst>
                <a:latin typeface="Arial Black" pitchFamily="34" charset="0"/>
              </a:rPr>
              <a:t>tokyolongstay.asia</a:t>
            </a:r>
            <a:endParaRPr lang="en-CA" sz="2800" dirty="0">
              <a:solidFill>
                <a:srgbClr val="FFFF00"/>
              </a:solidFill>
              <a:effectLst>
                <a:glow rad="228600">
                  <a:schemeClr val="tx1">
                    <a:alpha val="40000"/>
                  </a:schemeClr>
                </a:glow>
              </a:effectLst>
              <a:latin typeface="Arial Black" pitchFamily="34" charset="0"/>
            </a:endParaRPr>
          </a:p>
        </p:txBody>
      </p:sp>
      <p:sp>
        <p:nvSpPr>
          <p:cNvPr id="28" name="TextBox 27"/>
          <p:cNvSpPr txBox="1"/>
          <p:nvPr/>
        </p:nvSpPr>
        <p:spPr>
          <a:xfrm>
            <a:off x="1115616" y="4725144"/>
            <a:ext cx="2601674" cy="523220"/>
          </a:xfrm>
          <a:prstGeom prst="rect">
            <a:avLst/>
          </a:prstGeom>
          <a:noFill/>
        </p:spPr>
        <p:txBody>
          <a:bodyPr wrap="none" rtlCol="0">
            <a:spAutoFit/>
          </a:bodyPr>
          <a:lstStyle/>
          <a:p>
            <a:r>
              <a:rPr lang="en-US" sz="2800" dirty="0" err="1" smtClean="0">
                <a:solidFill>
                  <a:srgbClr val="FFFF00"/>
                </a:solidFill>
                <a:effectLst>
                  <a:glow rad="228600">
                    <a:schemeClr val="tx1">
                      <a:alpha val="40000"/>
                    </a:schemeClr>
                  </a:glow>
                </a:effectLst>
                <a:latin typeface="Arial Black" pitchFamily="34" charset="0"/>
              </a:rPr>
              <a:t>jcgroup.asia</a:t>
            </a:r>
            <a:endParaRPr lang="en-CA" sz="2800" dirty="0">
              <a:solidFill>
                <a:srgbClr val="FFFF00"/>
              </a:solidFill>
              <a:effectLst>
                <a:glow rad="228600">
                  <a:schemeClr val="tx1">
                    <a:alpha val="40000"/>
                  </a:schemeClr>
                </a:glow>
              </a:effectLst>
              <a:latin typeface="Arial Black" pitchFamily="34" charset="0"/>
            </a:endParaRPr>
          </a:p>
        </p:txBody>
      </p:sp>
      <p:sp>
        <p:nvSpPr>
          <p:cNvPr id="29" name="TextBox 28"/>
          <p:cNvSpPr txBox="1"/>
          <p:nvPr/>
        </p:nvSpPr>
        <p:spPr>
          <a:xfrm>
            <a:off x="2411760" y="4149080"/>
            <a:ext cx="3036409" cy="523220"/>
          </a:xfrm>
          <a:prstGeom prst="rect">
            <a:avLst/>
          </a:prstGeom>
          <a:noFill/>
        </p:spPr>
        <p:txBody>
          <a:bodyPr wrap="none" rtlCol="0">
            <a:spAutoFit/>
          </a:bodyPr>
          <a:lstStyle/>
          <a:p>
            <a:r>
              <a:rPr lang="en-US" sz="2800" dirty="0" err="1" smtClean="0">
                <a:solidFill>
                  <a:srgbClr val="FFFF00"/>
                </a:solidFill>
                <a:effectLst>
                  <a:glow rad="228600">
                    <a:schemeClr val="tx1">
                      <a:alpha val="40000"/>
                    </a:schemeClr>
                  </a:glow>
                </a:effectLst>
                <a:latin typeface="Arial Black" pitchFamily="34" charset="0"/>
              </a:rPr>
              <a:t>multignss.asia</a:t>
            </a:r>
            <a:endParaRPr lang="en-CA" sz="2800" dirty="0">
              <a:solidFill>
                <a:srgbClr val="FFFF00"/>
              </a:solidFill>
              <a:effectLst>
                <a:glow rad="228600">
                  <a:schemeClr val="tx1">
                    <a:alpha val="40000"/>
                  </a:schemeClr>
                </a:glow>
              </a:effectLst>
              <a:latin typeface="Arial Black" pitchFamily="34" charset="0"/>
            </a:endParaRPr>
          </a:p>
        </p:txBody>
      </p:sp>
      <p:sp>
        <p:nvSpPr>
          <p:cNvPr id="30" name="TextBox 29"/>
          <p:cNvSpPr txBox="1"/>
          <p:nvPr/>
        </p:nvSpPr>
        <p:spPr>
          <a:xfrm>
            <a:off x="4716016" y="3573016"/>
            <a:ext cx="2071657" cy="523220"/>
          </a:xfrm>
          <a:prstGeom prst="rect">
            <a:avLst/>
          </a:prstGeom>
          <a:noFill/>
        </p:spPr>
        <p:txBody>
          <a:bodyPr wrap="none" rtlCol="0">
            <a:spAutoFit/>
          </a:bodyPr>
          <a:lstStyle/>
          <a:p>
            <a:r>
              <a:rPr lang="en-US" sz="2800" dirty="0" err="1" smtClean="0">
                <a:solidFill>
                  <a:srgbClr val="FFFF00"/>
                </a:solidFill>
                <a:effectLst>
                  <a:glow rad="228600">
                    <a:schemeClr val="tx1">
                      <a:alpha val="40000"/>
                    </a:schemeClr>
                  </a:glow>
                </a:effectLst>
                <a:latin typeface="Arial Black" pitchFamily="34" charset="0"/>
              </a:rPr>
              <a:t>aobo.asia</a:t>
            </a:r>
            <a:endParaRPr lang="en-CA" sz="2800" dirty="0">
              <a:solidFill>
                <a:srgbClr val="FFFF00"/>
              </a:solidFill>
              <a:effectLst>
                <a:glow rad="228600">
                  <a:schemeClr val="tx1">
                    <a:alpha val="40000"/>
                  </a:schemeClr>
                </a:glow>
              </a:effectLst>
              <a:latin typeface="Arial Black" pitchFamily="34" charset="0"/>
            </a:endParaRPr>
          </a:p>
        </p:txBody>
      </p:sp>
      <p:sp>
        <p:nvSpPr>
          <p:cNvPr id="31" name="TextBox 30"/>
          <p:cNvSpPr txBox="1"/>
          <p:nvPr/>
        </p:nvSpPr>
        <p:spPr>
          <a:xfrm>
            <a:off x="6732240" y="4581128"/>
            <a:ext cx="2117887" cy="523220"/>
          </a:xfrm>
          <a:prstGeom prst="rect">
            <a:avLst/>
          </a:prstGeom>
          <a:noFill/>
        </p:spPr>
        <p:txBody>
          <a:bodyPr wrap="none" rtlCol="0">
            <a:spAutoFit/>
          </a:bodyPr>
          <a:lstStyle/>
          <a:p>
            <a:r>
              <a:rPr lang="en-US" sz="2800" dirty="0" err="1" smtClean="0">
                <a:solidFill>
                  <a:srgbClr val="FFFF00"/>
                </a:solidFill>
                <a:effectLst>
                  <a:glow rad="228600">
                    <a:schemeClr val="tx1">
                      <a:alpha val="40000"/>
                    </a:schemeClr>
                  </a:glow>
                </a:effectLst>
                <a:latin typeface="Arial Black" pitchFamily="34" charset="0"/>
              </a:rPr>
              <a:t>butai.asia</a:t>
            </a:r>
            <a:endParaRPr lang="en-CA" sz="2800" dirty="0">
              <a:solidFill>
                <a:srgbClr val="FFFF00"/>
              </a:solidFill>
              <a:effectLst>
                <a:glow rad="228600">
                  <a:schemeClr val="tx1">
                    <a:alpha val="40000"/>
                  </a:schemeClr>
                </a:glow>
              </a:effectLst>
              <a:latin typeface="Arial Black" pitchFamily="34"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ppt_x</p:attrName>
                                        </p:attrNameLst>
                                      </p:cBhvr>
                                      <p:tavLst>
                                        <p:tav tm="0">
                                          <p:val>
                                            <p:strVal val="#ppt_x-.2"/>
                                          </p:val>
                                        </p:tav>
                                        <p:tav tm="100000">
                                          <p:val>
                                            <p:strVal val="#ppt_x"/>
                                          </p:val>
                                        </p:tav>
                                      </p:tavLst>
                                    </p:anim>
                                    <p:anim calcmode="lin" valueType="num">
                                      <p:cBhvr>
                                        <p:cTn id="8" dur="500" fill="hold"/>
                                        <p:tgtEl>
                                          <p:spTgt spid="1026"/>
                                        </p:tgtEl>
                                        <p:attrNameLst>
                                          <p:attrName>ppt_y</p:attrName>
                                        </p:attrNameLst>
                                      </p:cBhvr>
                                      <p:tavLst>
                                        <p:tav tm="0">
                                          <p:val>
                                            <p:strVal val="#ppt_y"/>
                                          </p:val>
                                        </p:tav>
                                        <p:tav tm="100000">
                                          <p:val>
                                            <p:strVal val="#ppt_y"/>
                                          </p:val>
                                        </p:tav>
                                      </p:tavLst>
                                    </p:anim>
                                    <p:animEffect transition="in" filter="wipe(right)" prLst="gradientSize: 0.1">
                                      <p:cBhvr>
                                        <p:cTn id="9" dur="500"/>
                                        <p:tgtEl>
                                          <p:spTgt spid="1026"/>
                                        </p:tgtEl>
                                      </p:cBhvr>
                                    </p:animEffect>
                                  </p:childTnLst>
                                </p:cTn>
                              </p:par>
                            </p:childTnLst>
                          </p:cTn>
                        </p:par>
                        <p:par>
                          <p:cTn id="10" fill="hold">
                            <p:stCondLst>
                              <p:cond delay="500"/>
                            </p:stCondLst>
                            <p:childTnLst>
                              <p:par>
                                <p:cTn id="11" presetID="29" presetClass="entr" presetSubtype="0" fill="hold" nodeType="afterEffect">
                                  <p:stCondLst>
                                    <p:cond delay="0"/>
                                  </p:stCondLst>
                                  <p:childTnLst>
                                    <p:set>
                                      <p:cBhvr>
                                        <p:cTn id="12" dur="1" fill="hold">
                                          <p:stCondLst>
                                            <p:cond delay="0"/>
                                          </p:stCondLst>
                                        </p:cTn>
                                        <p:tgtEl>
                                          <p:spTgt spid="1027"/>
                                        </p:tgtEl>
                                        <p:attrNameLst>
                                          <p:attrName>style.visibility</p:attrName>
                                        </p:attrNameLst>
                                      </p:cBhvr>
                                      <p:to>
                                        <p:strVal val="visible"/>
                                      </p:to>
                                    </p:set>
                                    <p:anim calcmode="lin" valueType="num">
                                      <p:cBhvr>
                                        <p:cTn id="13" dur="500" fill="hold"/>
                                        <p:tgtEl>
                                          <p:spTgt spid="1027"/>
                                        </p:tgtEl>
                                        <p:attrNameLst>
                                          <p:attrName>ppt_x</p:attrName>
                                        </p:attrNameLst>
                                      </p:cBhvr>
                                      <p:tavLst>
                                        <p:tav tm="0">
                                          <p:val>
                                            <p:strVal val="#ppt_x-.2"/>
                                          </p:val>
                                        </p:tav>
                                        <p:tav tm="100000">
                                          <p:val>
                                            <p:strVal val="#ppt_x"/>
                                          </p:val>
                                        </p:tav>
                                      </p:tavLst>
                                    </p:anim>
                                    <p:anim calcmode="lin" valueType="num">
                                      <p:cBhvr>
                                        <p:cTn id="14" dur="500" fill="hold"/>
                                        <p:tgtEl>
                                          <p:spTgt spid="1027"/>
                                        </p:tgtEl>
                                        <p:attrNameLst>
                                          <p:attrName>ppt_y</p:attrName>
                                        </p:attrNameLst>
                                      </p:cBhvr>
                                      <p:tavLst>
                                        <p:tav tm="0">
                                          <p:val>
                                            <p:strVal val="#ppt_y"/>
                                          </p:val>
                                        </p:tav>
                                        <p:tav tm="100000">
                                          <p:val>
                                            <p:strVal val="#ppt_y"/>
                                          </p:val>
                                        </p:tav>
                                      </p:tavLst>
                                    </p:anim>
                                    <p:animEffect transition="in" filter="wipe(right)" prLst="gradientSize: 0.1">
                                      <p:cBhvr>
                                        <p:cTn id="15" dur="500"/>
                                        <p:tgtEl>
                                          <p:spTgt spid="1027"/>
                                        </p:tgtEl>
                                      </p:cBhvr>
                                    </p:animEffect>
                                  </p:childTnLst>
                                </p:cTn>
                              </p:par>
                            </p:childTnLst>
                          </p:cTn>
                        </p:par>
                        <p:par>
                          <p:cTn id="16" fill="hold">
                            <p:stCondLst>
                              <p:cond delay="1000"/>
                            </p:stCondLst>
                            <p:childTnLst>
                              <p:par>
                                <p:cTn id="17" presetID="29" presetClass="entr" presetSubtype="0" fill="hold" nodeType="afterEffect">
                                  <p:stCondLst>
                                    <p:cond delay="0"/>
                                  </p:stCondLst>
                                  <p:childTnLst>
                                    <p:set>
                                      <p:cBhvr>
                                        <p:cTn id="18" dur="1" fill="hold">
                                          <p:stCondLst>
                                            <p:cond delay="0"/>
                                          </p:stCondLst>
                                        </p:cTn>
                                        <p:tgtEl>
                                          <p:spTgt spid="1028"/>
                                        </p:tgtEl>
                                        <p:attrNameLst>
                                          <p:attrName>style.visibility</p:attrName>
                                        </p:attrNameLst>
                                      </p:cBhvr>
                                      <p:to>
                                        <p:strVal val="visible"/>
                                      </p:to>
                                    </p:set>
                                    <p:anim calcmode="lin" valueType="num">
                                      <p:cBhvr>
                                        <p:cTn id="19" dur="500" fill="hold"/>
                                        <p:tgtEl>
                                          <p:spTgt spid="1028"/>
                                        </p:tgtEl>
                                        <p:attrNameLst>
                                          <p:attrName>ppt_x</p:attrName>
                                        </p:attrNameLst>
                                      </p:cBhvr>
                                      <p:tavLst>
                                        <p:tav tm="0">
                                          <p:val>
                                            <p:strVal val="#ppt_x-.2"/>
                                          </p:val>
                                        </p:tav>
                                        <p:tav tm="100000">
                                          <p:val>
                                            <p:strVal val="#ppt_x"/>
                                          </p:val>
                                        </p:tav>
                                      </p:tavLst>
                                    </p:anim>
                                    <p:anim calcmode="lin" valueType="num">
                                      <p:cBhvr>
                                        <p:cTn id="20" dur="500" fill="hold"/>
                                        <p:tgtEl>
                                          <p:spTgt spid="1028"/>
                                        </p:tgtEl>
                                        <p:attrNameLst>
                                          <p:attrName>ppt_y</p:attrName>
                                        </p:attrNameLst>
                                      </p:cBhvr>
                                      <p:tavLst>
                                        <p:tav tm="0">
                                          <p:val>
                                            <p:strVal val="#ppt_y"/>
                                          </p:val>
                                        </p:tav>
                                        <p:tav tm="100000">
                                          <p:val>
                                            <p:strVal val="#ppt_y"/>
                                          </p:val>
                                        </p:tav>
                                      </p:tavLst>
                                    </p:anim>
                                    <p:animEffect transition="in" filter="wipe(right)" prLst="gradientSize: 0.1">
                                      <p:cBhvr>
                                        <p:cTn id="21" dur="500"/>
                                        <p:tgtEl>
                                          <p:spTgt spid="1028"/>
                                        </p:tgtEl>
                                      </p:cBhvr>
                                    </p:animEffect>
                                  </p:childTnLst>
                                </p:cTn>
                              </p:par>
                            </p:childTnLst>
                          </p:cTn>
                        </p:par>
                        <p:par>
                          <p:cTn id="22" fill="hold">
                            <p:stCondLst>
                              <p:cond delay="1500"/>
                            </p:stCondLst>
                            <p:childTnLst>
                              <p:par>
                                <p:cTn id="23" presetID="29" presetClass="entr" presetSubtype="0" fill="hold" nodeType="afterEffect">
                                  <p:stCondLst>
                                    <p:cond delay="0"/>
                                  </p:stCondLst>
                                  <p:childTnLst>
                                    <p:set>
                                      <p:cBhvr>
                                        <p:cTn id="24" dur="1" fill="hold">
                                          <p:stCondLst>
                                            <p:cond delay="0"/>
                                          </p:stCondLst>
                                        </p:cTn>
                                        <p:tgtEl>
                                          <p:spTgt spid="1029"/>
                                        </p:tgtEl>
                                        <p:attrNameLst>
                                          <p:attrName>style.visibility</p:attrName>
                                        </p:attrNameLst>
                                      </p:cBhvr>
                                      <p:to>
                                        <p:strVal val="visible"/>
                                      </p:to>
                                    </p:set>
                                    <p:anim calcmode="lin" valueType="num">
                                      <p:cBhvr>
                                        <p:cTn id="25" dur="500" fill="hold"/>
                                        <p:tgtEl>
                                          <p:spTgt spid="1029"/>
                                        </p:tgtEl>
                                        <p:attrNameLst>
                                          <p:attrName>ppt_x</p:attrName>
                                        </p:attrNameLst>
                                      </p:cBhvr>
                                      <p:tavLst>
                                        <p:tav tm="0">
                                          <p:val>
                                            <p:strVal val="#ppt_x-.2"/>
                                          </p:val>
                                        </p:tav>
                                        <p:tav tm="100000">
                                          <p:val>
                                            <p:strVal val="#ppt_x"/>
                                          </p:val>
                                        </p:tav>
                                      </p:tavLst>
                                    </p:anim>
                                    <p:anim calcmode="lin" valueType="num">
                                      <p:cBhvr>
                                        <p:cTn id="26" dur="500" fill="hold"/>
                                        <p:tgtEl>
                                          <p:spTgt spid="1029"/>
                                        </p:tgtEl>
                                        <p:attrNameLst>
                                          <p:attrName>ppt_y</p:attrName>
                                        </p:attrNameLst>
                                      </p:cBhvr>
                                      <p:tavLst>
                                        <p:tav tm="0">
                                          <p:val>
                                            <p:strVal val="#ppt_y"/>
                                          </p:val>
                                        </p:tav>
                                        <p:tav tm="100000">
                                          <p:val>
                                            <p:strVal val="#ppt_y"/>
                                          </p:val>
                                        </p:tav>
                                      </p:tavLst>
                                    </p:anim>
                                    <p:animEffect transition="in" filter="wipe(right)" prLst="gradientSize: 0.1">
                                      <p:cBhvr>
                                        <p:cTn id="27" dur="500"/>
                                        <p:tgtEl>
                                          <p:spTgt spid="1029"/>
                                        </p:tgtEl>
                                      </p:cBhvr>
                                    </p:animEffect>
                                  </p:childTnLst>
                                </p:cTn>
                              </p:par>
                            </p:childTnLst>
                          </p:cTn>
                        </p:par>
                        <p:par>
                          <p:cTn id="28" fill="hold">
                            <p:stCondLst>
                              <p:cond delay="2000"/>
                            </p:stCondLst>
                            <p:childTnLst>
                              <p:par>
                                <p:cTn id="29" presetID="29" presetClass="entr" presetSubtype="0" fill="hold" nodeType="afterEffect">
                                  <p:stCondLst>
                                    <p:cond delay="0"/>
                                  </p:stCondLst>
                                  <p:childTnLst>
                                    <p:set>
                                      <p:cBhvr>
                                        <p:cTn id="30" dur="1" fill="hold">
                                          <p:stCondLst>
                                            <p:cond delay="0"/>
                                          </p:stCondLst>
                                        </p:cTn>
                                        <p:tgtEl>
                                          <p:spTgt spid="1030"/>
                                        </p:tgtEl>
                                        <p:attrNameLst>
                                          <p:attrName>style.visibility</p:attrName>
                                        </p:attrNameLst>
                                      </p:cBhvr>
                                      <p:to>
                                        <p:strVal val="visible"/>
                                      </p:to>
                                    </p:set>
                                    <p:anim calcmode="lin" valueType="num">
                                      <p:cBhvr>
                                        <p:cTn id="31" dur="500" fill="hold"/>
                                        <p:tgtEl>
                                          <p:spTgt spid="1030"/>
                                        </p:tgtEl>
                                        <p:attrNameLst>
                                          <p:attrName>ppt_x</p:attrName>
                                        </p:attrNameLst>
                                      </p:cBhvr>
                                      <p:tavLst>
                                        <p:tav tm="0">
                                          <p:val>
                                            <p:strVal val="#ppt_x-.2"/>
                                          </p:val>
                                        </p:tav>
                                        <p:tav tm="100000">
                                          <p:val>
                                            <p:strVal val="#ppt_x"/>
                                          </p:val>
                                        </p:tav>
                                      </p:tavLst>
                                    </p:anim>
                                    <p:anim calcmode="lin" valueType="num">
                                      <p:cBhvr>
                                        <p:cTn id="32" dur="500" fill="hold"/>
                                        <p:tgtEl>
                                          <p:spTgt spid="1030"/>
                                        </p:tgtEl>
                                        <p:attrNameLst>
                                          <p:attrName>ppt_y</p:attrName>
                                        </p:attrNameLst>
                                      </p:cBhvr>
                                      <p:tavLst>
                                        <p:tav tm="0">
                                          <p:val>
                                            <p:strVal val="#ppt_y"/>
                                          </p:val>
                                        </p:tav>
                                        <p:tav tm="100000">
                                          <p:val>
                                            <p:strVal val="#ppt_y"/>
                                          </p:val>
                                        </p:tav>
                                      </p:tavLst>
                                    </p:anim>
                                    <p:animEffect transition="in" filter="wipe(right)" prLst="gradientSize: 0.1">
                                      <p:cBhvr>
                                        <p:cTn id="33" dur="500"/>
                                        <p:tgtEl>
                                          <p:spTgt spid="1030"/>
                                        </p:tgtEl>
                                      </p:cBhvr>
                                    </p:animEffect>
                                  </p:childTnLst>
                                </p:cTn>
                              </p:par>
                            </p:childTnLst>
                          </p:cTn>
                        </p:par>
                        <p:par>
                          <p:cTn id="34" fill="hold">
                            <p:stCondLst>
                              <p:cond delay="2500"/>
                            </p:stCondLst>
                            <p:childTnLst>
                              <p:par>
                                <p:cTn id="35" presetID="29" presetClass="entr" presetSubtype="0" fill="hold" nodeType="afterEffect">
                                  <p:stCondLst>
                                    <p:cond delay="0"/>
                                  </p:stCondLst>
                                  <p:childTnLst>
                                    <p:set>
                                      <p:cBhvr>
                                        <p:cTn id="36" dur="1" fill="hold">
                                          <p:stCondLst>
                                            <p:cond delay="0"/>
                                          </p:stCondLst>
                                        </p:cTn>
                                        <p:tgtEl>
                                          <p:spTgt spid="1034"/>
                                        </p:tgtEl>
                                        <p:attrNameLst>
                                          <p:attrName>style.visibility</p:attrName>
                                        </p:attrNameLst>
                                      </p:cBhvr>
                                      <p:to>
                                        <p:strVal val="visible"/>
                                      </p:to>
                                    </p:set>
                                    <p:anim calcmode="lin" valueType="num">
                                      <p:cBhvr>
                                        <p:cTn id="37" dur="500" fill="hold"/>
                                        <p:tgtEl>
                                          <p:spTgt spid="1034"/>
                                        </p:tgtEl>
                                        <p:attrNameLst>
                                          <p:attrName>ppt_x</p:attrName>
                                        </p:attrNameLst>
                                      </p:cBhvr>
                                      <p:tavLst>
                                        <p:tav tm="0">
                                          <p:val>
                                            <p:strVal val="#ppt_x-.2"/>
                                          </p:val>
                                        </p:tav>
                                        <p:tav tm="100000">
                                          <p:val>
                                            <p:strVal val="#ppt_x"/>
                                          </p:val>
                                        </p:tav>
                                      </p:tavLst>
                                    </p:anim>
                                    <p:anim calcmode="lin" valueType="num">
                                      <p:cBhvr>
                                        <p:cTn id="38" dur="500" fill="hold"/>
                                        <p:tgtEl>
                                          <p:spTgt spid="1034"/>
                                        </p:tgtEl>
                                        <p:attrNameLst>
                                          <p:attrName>ppt_y</p:attrName>
                                        </p:attrNameLst>
                                      </p:cBhvr>
                                      <p:tavLst>
                                        <p:tav tm="0">
                                          <p:val>
                                            <p:strVal val="#ppt_y"/>
                                          </p:val>
                                        </p:tav>
                                        <p:tav tm="100000">
                                          <p:val>
                                            <p:strVal val="#ppt_y"/>
                                          </p:val>
                                        </p:tav>
                                      </p:tavLst>
                                    </p:anim>
                                    <p:animEffect transition="in" filter="wipe(right)" prLst="gradientSize: 0.1">
                                      <p:cBhvr>
                                        <p:cTn id="39" dur="500"/>
                                        <p:tgtEl>
                                          <p:spTgt spid="1034"/>
                                        </p:tgtEl>
                                      </p:cBhvr>
                                    </p:animEffect>
                                  </p:childTnLst>
                                </p:cTn>
                              </p:par>
                            </p:childTnLst>
                          </p:cTn>
                        </p:par>
                        <p:par>
                          <p:cTn id="40" fill="hold">
                            <p:stCondLst>
                              <p:cond delay="3000"/>
                            </p:stCondLst>
                            <p:childTnLst>
                              <p:par>
                                <p:cTn id="41" presetID="29" presetClass="entr" presetSubtype="0" fill="hold" nodeType="afterEffect">
                                  <p:stCondLst>
                                    <p:cond delay="0"/>
                                  </p:stCondLst>
                                  <p:childTnLst>
                                    <p:set>
                                      <p:cBhvr>
                                        <p:cTn id="42" dur="1" fill="hold">
                                          <p:stCondLst>
                                            <p:cond delay="0"/>
                                          </p:stCondLst>
                                        </p:cTn>
                                        <p:tgtEl>
                                          <p:spTgt spid="1031"/>
                                        </p:tgtEl>
                                        <p:attrNameLst>
                                          <p:attrName>style.visibility</p:attrName>
                                        </p:attrNameLst>
                                      </p:cBhvr>
                                      <p:to>
                                        <p:strVal val="visible"/>
                                      </p:to>
                                    </p:set>
                                    <p:anim calcmode="lin" valueType="num">
                                      <p:cBhvr>
                                        <p:cTn id="43" dur="500" fill="hold"/>
                                        <p:tgtEl>
                                          <p:spTgt spid="1031"/>
                                        </p:tgtEl>
                                        <p:attrNameLst>
                                          <p:attrName>ppt_x</p:attrName>
                                        </p:attrNameLst>
                                      </p:cBhvr>
                                      <p:tavLst>
                                        <p:tav tm="0">
                                          <p:val>
                                            <p:strVal val="#ppt_x-.2"/>
                                          </p:val>
                                        </p:tav>
                                        <p:tav tm="100000">
                                          <p:val>
                                            <p:strVal val="#ppt_x"/>
                                          </p:val>
                                        </p:tav>
                                      </p:tavLst>
                                    </p:anim>
                                    <p:anim calcmode="lin" valueType="num">
                                      <p:cBhvr>
                                        <p:cTn id="44" dur="500" fill="hold"/>
                                        <p:tgtEl>
                                          <p:spTgt spid="1031"/>
                                        </p:tgtEl>
                                        <p:attrNameLst>
                                          <p:attrName>ppt_y</p:attrName>
                                        </p:attrNameLst>
                                      </p:cBhvr>
                                      <p:tavLst>
                                        <p:tav tm="0">
                                          <p:val>
                                            <p:strVal val="#ppt_y"/>
                                          </p:val>
                                        </p:tav>
                                        <p:tav tm="100000">
                                          <p:val>
                                            <p:strVal val="#ppt_y"/>
                                          </p:val>
                                        </p:tav>
                                      </p:tavLst>
                                    </p:anim>
                                    <p:animEffect transition="in" filter="wipe(right)" prLst="gradientSize: 0.1">
                                      <p:cBhvr>
                                        <p:cTn id="45" dur="500"/>
                                        <p:tgtEl>
                                          <p:spTgt spid="1031"/>
                                        </p:tgtEl>
                                      </p:cBhvr>
                                    </p:animEffect>
                                  </p:childTnLst>
                                </p:cTn>
                              </p:par>
                            </p:childTnLst>
                          </p:cTn>
                        </p:par>
                        <p:par>
                          <p:cTn id="46" fill="hold">
                            <p:stCondLst>
                              <p:cond delay="3500"/>
                            </p:stCondLst>
                            <p:childTnLst>
                              <p:par>
                                <p:cTn id="47" presetID="29" presetClass="entr" presetSubtype="0" fill="hold" nodeType="afterEffect">
                                  <p:stCondLst>
                                    <p:cond delay="0"/>
                                  </p:stCondLst>
                                  <p:childTnLst>
                                    <p:set>
                                      <p:cBhvr>
                                        <p:cTn id="48" dur="1" fill="hold">
                                          <p:stCondLst>
                                            <p:cond delay="0"/>
                                          </p:stCondLst>
                                        </p:cTn>
                                        <p:tgtEl>
                                          <p:spTgt spid="1032"/>
                                        </p:tgtEl>
                                        <p:attrNameLst>
                                          <p:attrName>style.visibility</p:attrName>
                                        </p:attrNameLst>
                                      </p:cBhvr>
                                      <p:to>
                                        <p:strVal val="visible"/>
                                      </p:to>
                                    </p:set>
                                    <p:anim calcmode="lin" valueType="num">
                                      <p:cBhvr>
                                        <p:cTn id="49" dur="500" fill="hold"/>
                                        <p:tgtEl>
                                          <p:spTgt spid="1032"/>
                                        </p:tgtEl>
                                        <p:attrNameLst>
                                          <p:attrName>ppt_x</p:attrName>
                                        </p:attrNameLst>
                                      </p:cBhvr>
                                      <p:tavLst>
                                        <p:tav tm="0">
                                          <p:val>
                                            <p:strVal val="#ppt_x-.2"/>
                                          </p:val>
                                        </p:tav>
                                        <p:tav tm="100000">
                                          <p:val>
                                            <p:strVal val="#ppt_x"/>
                                          </p:val>
                                        </p:tav>
                                      </p:tavLst>
                                    </p:anim>
                                    <p:anim calcmode="lin" valueType="num">
                                      <p:cBhvr>
                                        <p:cTn id="50" dur="500" fill="hold"/>
                                        <p:tgtEl>
                                          <p:spTgt spid="1032"/>
                                        </p:tgtEl>
                                        <p:attrNameLst>
                                          <p:attrName>ppt_y</p:attrName>
                                        </p:attrNameLst>
                                      </p:cBhvr>
                                      <p:tavLst>
                                        <p:tav tm="0">
                                          <p:val>
                                            <p:strVal val="#ppt_y"/>
                                          </p:val>
                                        </p:tav>
                                        <p:tav tm="100000">
                                          <p:val>
                                            <p:strVal val="#ppt_y"/>
                                          </p:val>
                                        </p:tav>
                                      </p:tavLst>
                                    </p:anim>
                                    <p:animEffect transition="in" filter="wipe(right)" prLst="gradientSize: 0.1">
                                      <p:cBhvr>
                                        <p:cTn id="51" dur="500"/>
                                        <p:tgtEl>
                                          <p:spTgt spid="1032"/>
                                        </p:tgtEl>
                                      </p:cBhvr>
                                    </p:animEffect>
                                  </p:childTnLst>
                                </p:cTn>
                              </p:par>
                            </p:childTnLst>
                          </p:cTn>
                        </p:par>
                        <p:par>
                          <p:cTn id="52" fill="hold">
                            <p:stCondLst>
                              <p:cond delay="4000"/>
                            </p:stCondLst>
                            <p:childTnLst>
                              <p:par>
                                <p:cTn id="53" presetID="29" presetClass="entr" presetSubtype="0" fill="hold" nodeType="afterEffect">
                                  <p:stCondLst>
                                    <p:cond delay="0"/>
                                  </p:stCondLst>
                                  <p:childTnLst>
                                    <p:set>
                                      <p:cBhvr>
                                        <p:cTn id="54" dur="1" fill="hold">
                                          <p:stCondLst>
                                            <p:cond delay="0"/>
                                          </p:stCondLst>
                                        </p:cTn>
                                        <p:tgtEl>
                                          <p:spTgt spid="1033"/>
                                        </p:tgtEl>
                                        <p:attrNameLst>
                                          <p:attrName>style.visibility</p:attrName>
                                        </p:attrNameLst>
                                      </p:cBhvr>
                                      <p:to>
                                        <p:strVal val="visible"/>
                                      </p:to>
                                    </p:set>
                                    <p:anim calcmode="lin" valueType="num">
                                      <p:cBhvr>
                                        <p:cTn id="55" dur="500" fill="hold"/>
                                        <p:tgtEl>
                                          <p:spTgt spid="1033"/>
                                        </p:tgtEl>
                                        <p:attrNameLst>
                                          <p:attrName>ppt_x</p:attrName>
                                        </p:attrNameLst>
                                      </p:cBhvr>
                                      <p:tavLst>
                                        <p:tav tm="0">
                                          <p:val>
                                            <p:strVal val="#ppt_x-.2"/>
                                          </p:val>
                                        </p:tav>
                                        <p:tav tm="100000">
                                          <p:val>
                                            <p:strVal val="#ppt_x"/>
                                          </p:val>
                                        </p:tav>
                                      </p:tavLst>
                                    </p:anim>
                                    <p:anim calcmode="lin" valueType="num">
                                      <p:cBhvr>
                                        <p:cTn id="56" dur="500" fill="hold"/>
                                        <p:tgtEl>
                                          <p:spTgt spid="1033"/>
                                        </p:tgtEl>
                                        <p:attrNameLst>
                                          <p:attrName>ppt_y</p:attrName>
                                        </p:attrNameLst>
                                      </p:cBhvr>
                                      <p:tavLst>
                                        <p:tav tm="0">
                                          <p:val>
                                            <p:strVal val="#ppt_y"/>
                                          </p:val>
                                        </p:tav>
                                        <p:tav tm="100000">
                                          <p:val>
                                            <p:strVal val="#ppt_y"/>
                                          </p:val>
                                        </p:tav>
                                      </p:tavLst>
                                    </p:anim>
                                    <p:animEffect transition="in" filter="wipe(right)" prLst="gradientSize: 0.1">
                                      <p:cBhvr>
                                        <p:cTn id="57" dur="500"/>
                                        <p:tgtEl>
                                          <p:spTgt spid="1033"/>
                                        </p:tgtEl>
                                      </p:cBhvr>
                                    </p:animEffect>
                                  </p:childTnLst>
                                </p:cTn>
                              </p:par>
                            </p:childTnLst>
                          </p:cTn>
                        </p:par>
                        <p:par>
                          <p:cTn id="58" fill="hold">
                            <p:stCondLst>
                              <p:cond delay="4500"/>
                            </p:stCondLst>
                            <p:childTnLst>
                              <p:par>
                                <p:cTn id="59" presetID="29" presetClass="entr" presetSubtype="0" fill="hold" nodeType="afterEffect">
                                  <p:stCondLst>
                                    <p:cond delay="0"/>
                                  </p:stCondLst>
                                  <p:childTnLst>
                                    <p:set>
                                      <p:cBhvr>
                                        <p:cTn id="60" dur="1" fill="hold">
                                          <p:stCondLst>
                                            <p:cond delay="0"/>
                                          </p:stCondLst>
                                        </p:cTn>
                                        <p:tgtEl>
                                          <p:spTgt spid="1035"/>
                                        </p:tgtEl>
                                        <p:attrNameLst>
                                          <p:attrName>style.visibility</p:attrName>
                                        </p:attrNameLst>
                                      </p:cBhvr>
                                      <p:to>
                                        <p:strVal val="visible"/>
                                      </p:to>
                                    </p:set>
                                    <p:anim calcmode="lin" valueType="num">
                                      <p:cBhvr>
                                        <p:cTn id="61" dur="500" fill="hold"/>
                                        <p:tgtEl>
                                          <p:spTgt spid="1035"/>
                                        </p:tgtEl>
                                        <p:attrNameLst>
                                          <p:attrName>ppt_x</p:attrName>
                                        </p:attrNameLst>
                                      </p:cBhvr>
                                      <p:tavLst>
                                        <p:tav tm="0">
                                          <p:val>
                                            <p:strVal val="#ppt_x-.2"/>
                                          </p:val>
                                        </p:tav>
                                        <p:tav tm="100000">
                                          <p:val>
                                            <p:strVal val="#ppt_x"/>
                                          </p:val>
                                        </p:tav>
                                      </p:tavLst>
                                    </p:anim>
                                    <p:anim calcmode="lin" valueType="num">
                                      <p:cBhvr>
                                        <p:cTn id="62" dur="500" fill="hold"/>
                                        <p:tgtEl>
                                          <p:spTgt spid="1035"/>
                                        </p:tgtEl>
                                        <p:attrNameLst>
                                          <p:attrName>ppt_y</p:attrName>
                                        </p:attrNameLst>
                                      </p:cBhvr>
                                      <p:tavLst>
                                        <p:tav tm="0">
                                          <p:val>
                                            <p:strVal val="#ppt_y"/>
                                          </p:val>
                                        </p:tav>
                                        <p:tav tm="100000">
                                          <p:val>
                                            <p:strVal val="#ppt_y"/>
                                          </p:val>
                                        </p:tav>
                                      </p:tavLst>
                                    </p:anim>
                                    <p:animEffect transition="in" filter="wipe(right)" prLst="gradientSize: 0.1">
                                      <p:cBhvr>
                                        <p:cTn id="63" dur="500"/>
                                        <p:tgtEl>
                                          <p:spTgt spid="1035"/>
                                        </p:tgtEl>
                                      </p:cBhvr>
                                    </p:animEffect>
                                  </p:childTnLst>
                                </p:cTn>
                              </p:par>
                            </p:childTnLst>
                          </p:cTn>
                        </p:par>
                        <p:par>
                          <p:cTn id="64" fill="hold">
                            <p:stCondLst>
                              <p:cond delay="5000"/>
                            </p:stCondLst>
                            <p:childTnLst>
                              <p:par>
                                <p:cTn id="65" presetID="29" presetClass="entr" presetSubtype="0" fill="hold" nodeType="afterEffect">
                                  <p:stCondLst>
                                    <p:cond delay="0"/>
                                  </p:stCondLst>
                                  <p:childTnLst>
                                    <p:set>
                                      <p:cBhvr>
                                        <p:cTn id="66" dur="1" fill="hold">
                                          <p:stCondLst>
                                            <p:cond delay="0"/>
                                          </p:stCondLst>
                                        </p:cTn>
                                        <p:tgtEl>
                                          <p:spTgt spid="1036"/>
                                        </p:tgtEl>
                                        <p:attrNameLst>
                                          <p:attrName>style.visibility</p:attrName>
                                        </p:attrNameLst>
                                      </p:cBhvr>
                                      <p:to>
                                        <p:strVal val="visible"/>
                                      </p:to>
                                    </p:set>
                                    <p:anim calcmode="lin" valueType="num">
                                      <p:cBhvr>
                                        <p:cTn id="67" dur="500" fill="hold"/>
                                        <p:tgtEl>
                                          <p:spTgt spid="1036"/>
                                        </p:tgtEl>
                                        <p:attrNameLst>
                                          <p:attrName>ppt_x</p:attrName>
                                        </p:attrNameLst>
                                      </p:cBhvr>
                                      <p:tavLst>
                                        <p:tav tm="0">
                                          <p:val>
                                            <p:strVal val="#ppt_x-.2"/>
                                          </p:val>
                                        </p:tav>
                                        <p:tav tm="100000">
                                          <p:val>
                                            <p:strVal val="#ppt_x"/>
                                          </p:val>
                                        </p:tav>
                                      </p:tavLst>
                                    </p:anim>
                                    <p:anim calcmode="lin" valueType="num">
                                      <p:cBhvr>
                                        <p:cTn id="68" dur="500" fill="hold"/>
                                        <p:tgtEl>
                                          <p:spTgt spid="1036"/>
                                        </p:tgtEl>
                                        <p:attrNameLst>
                                          <p:attrName>ppt_y</p:attrName>
                                        </p:attrNameLst>
                                      </p:cBhvr>
                                      <p:tavLst>
                                        <p:tav tm="0">
                                          <p:val>
                                            <p:strVal val="#ppt_y"/>
                                          </p:val>
                                        </p:tav>
                                        <p:tav tm="100000">
                                          <p:val>
                                            <p:strVal val="#ppt_y"/>
                                          </p:val>
                                        </p:tav>
                                      </p:tavLst>
                                    </p:anim>
                                    <p:animEffect transition="in" filter="wipe(right)" prLst="gradientSize: 0.1">
                                      <p:cBhvr>
                                        <p:cTn id="69" dur="500"/>
                                        <p:tgtEl>
                                          <p:spTgt spid="1036"/>
                                        </p:tgtEl>
                                      </p:cBhvr>
                                    </p:animEffect>
                                  </p:childTnLst>
                                </p:cTn>
                              </p:par>
                            </p:childTnLst>
                          </p:cTn>
                        </p:par>
                        <p:par>
                          <p:cTn id="70" fill="hold">
                            <p:stCondLst>
                              <p:cond delay="5500"/>
                            </p:stCondLst>
                            <p:childTnLst>
                              <p:par>
                                <p:cTn id="71" presetID="29" presetClass="entr" presetSubtype="0" fill="hold" nodeType="afterEffect">
                                  <p:stCondLst>
                                    <p:cond delay="0"/>
                                  </p:stCondLst>
                                  <p:childTnLst>
                                    <p:set>
                                      <p:cBhvr>
                                        <p:cTn id="72" dur="1" fill="hold">
                                          <p:stCondLst>
                                            <p:cond delay="0"/>
                                          </p:stCondLst>
                                        </p:cTn>
                                        <p:tgtEl>
                                          <p:spTgt spid="1037"/>
                                        </p:tgtEl>
                                        <p:attrNameLst>
                                          <p:attrName>style.visibility</p:attrName>
                                        </p:attrNameLst>
                                      </p:cBhvr>
                                      <p:to>
                                        <p:strVal val="visible"/>
                                      </p:to>
                                    </p:set>
                                    <p:anim calcmode="lin" valueType="num">
                                      <p:cBhvr>
                                        <p:cTn id="73" dur="500" fill="hold"/>
                                        <p:tgtEl>
                                          <p:spTgt spid="1037"/>
                                        </p:tgtEl>
                                        <p:attrNameLst>
                                          <p:attrName>ppt_x</p:attrName>
                                        </p:attrNameLst>
                                      </p:cBhvr>
                                      <p:tavLst>
                                        <p:tav tm="0">
                                          <p:val>
                                            <p:strVal val="#ppt_x-.2"/>
                                          </p:val>
                                        </p:tav>
                                        <p:tav tm="100000">
                                          <p:val>
                                            <p:strVal val="#ppt_x"/>
                                          </p:val>
                                        </p:tav>
                                      </p:tavLst>
                                    </p:anim>
                                    <p:anim calcmode="lin" valueType="num">
                                      <p:cBhvr>
                                        <p:cTn id="74" dur="500" fill="hold"/>
                                        <p:tgtEl>
                                          <p:spTgt spid="1037"/>
                                        </p:tgtEl>
                                        <p:attrNameLst>
                                          <p:attrName>ppt_y</p:attrName>
                                        </p:attrNameLst>
                                      </p:cBhvr>
                                      <p:tavLst>
                                        <p:tav tm="0">
                                          <p:val>
                                            <p:strVal val="#ppt_y"/>
                                          </p:val>
                                        </p:tav>
                                        <p:tav tm="100000">
                                          <p:val>
                                            <p:strVal val="#ppt_y"/>
                                          </p:val>
                                        </p:tav>
                                      </p:tavLst>
                                    </p:anim>
                                    <p:animEffect transition="in" filter="wipe(right)" prLst="gradientSize: 0.1">
                                      <p:cBhvr>
                                        <p:cTn id="75" dur="500"/>
                                        <p:tgtEl>
                                          <p:spTgt spid="1037"/>
                                        </p:tgtEl>
                                      </p:cBhvr>
                                    </p:animEffect>
                                  </p:childTnLst>
                                </p:cTn>
                              </p:par>
                            </p:childTnLst>
                          </p:cTn>
                        </p:par>
                        <p:par>
                          <p:cTn id="76" fill="hold">
                            <p:stCondLst>
                              <p:cond delay="6000"/>
                            </p:stCondLst>
                            <p:childTnLst>
                              <p:par>
                                <p:cTn id="77" presetID="29" presetClass="entr" presetSubtype="0" fill="hold" nodeType="afterEffect">
                                  <p:stCondLst>
                                    <p:cond delay="0"/>
                                  </p:stCondLst>
                                  <p:childTnLst>
                                    <p:set>
                                      <p:cBhvr>
                                        <p:cTn id="78" dur="1" fill="hold">
                                          <p:stCondLst>
                                            <p:cond delay="0"/>
                                          </p:stCondLst>
                                        </p:cTn>
                                        <p:tgtEl>
                                          <p:spTgt spid="1038"/>
                                        </p:tgtEl>
                                        <p:attrNameLst>
                                          <p:attrName>style.visibility</p:attrName>
                                        </p:attrNameLst>
                                      </p:cBhvr>
                                      <p:to>
                                        <p:strVal val="visible"/>
                                      </p:to>
                                    </p:set>
                                    <p:anim calcmode="lin" valueType="num">
                                      <p:cBhvr>
                                        <p:cTn id="79" dur="500" fill="hold"/>
                                        <p:tgtEl>
                                          <p:spTgt spid="1038"/>
                                        </p:tgtEl>
                                        <p:attrNameLst>
                                          <p:attrName>ppt_x</p:attrName>
                                        </p:attrNameLst>
                                      </p:cBhvr>
                                      <p:tavLst>
                                        <p:tav tm="0">
                                          <p:val>
                                            <p:strVal val="#ppt_x-.2"/>
                                          </p:val>
                                        </p:tav>
                                        <p:tav tm="100000">
                                          <p:val>
                                            <p:strVal val="#ppt_x"/>
                                          </p:val>
                                        </p:tav>
                                      </p:tavLst>
                                    </p:anim>
                                    <p:anim calcmode="lin" valueType="num">
                                      <p:cBhvr>
                                        <p:cTn id="80" dur="500" fill="hold"/>
                                        <p:tgtEl>
                                          <p:spTgt spid="1038"/>
                                        </p:tgtEl>
                                        <p:attrNameLst>
                                          <p:attrName>ppt_y</p:attrName>
                                        </p:attrNameLst>
                                      </p:cBhvr>
                                      <p:tavLst>
                                        <p:tav tm="0">
                                          <p:val>
                                            <p:strVal val="#ppt_y"/>
                                          </p:val>
                                        </p:tav>
                                        <p:tav tm="100000">
                                          <p:val>
                                            <p:strVal val="#ppt_y"/>
                                          </p:val>
                                        </p:tav>
                                      </p:tavLst>
                                    </p:anim>
                                    <p:animEffect transition="in" filter="wipe(right)" prLst="gradientSize: 0.1">
                                      <p:cBhvr>
                                        <p:cTn id="81" dur="500"/>
                                        <p:tgtEl>
                                          <p:spTgt spid="1038"/>
                                        </p:tgtEl>
                                      </p:cBhvr>
                                    </p:animEffect>
                                  </p:childTnLst>
                                </p:cTn>
                              </p:par>
                            </p:childTnLst>
                          </p:cTn>
                        </p:par>
                        <p:par>
                          <p:cTn id="82" fill="hold">
                            <p:stCondLst>
                              <p:cond delay="6500"/>
                            </p:stCondLst>
                            <p:childTnLst>
                              <p:par>
                                <p:cTn id="83" presetID="29" presetClass="entr" presetSubtype="0" fill="hold" nodeType="afterEffect">
                                  <p:stCondLst>
                                    <p:cond delay="0"/>
                                  </p:stCondLst>
                                  <p:childTnLst>
                                    <p:set>
                                      <p:cBhvr>
                                        <p:cTn id="84" dur="1" fill="hold">
                                          <p:stCondLst>
                                            <p:cond delay="0"/>
                                          </p:stCondLst>
                                        </p:cTn>
                                        <p:tgtEl>
                                          <p:spTgt spid="1039"/>
                                        </p:tgtEl>
                                        <p:attrNameLst>
                                          <p:attrName>style.visibility</p:attrName>
                                        </p:attrNameLst>
                                      </p:cBhvr>
                                      <p:to>
                                        <p:strVal val="visible"/>
                                      </p:to>
                                    </p:set>
                                    <p:anim calcmode="lin" valueType="num">
                                      <p:cBhvr>
                                        <p:cTn id="85" dur="500" fill="hold"/>
                                        <p:tgtEl>
                                          <p:spTgt spid="1039"/>
                                        </p:tgtEl>
                                        <p:attrNameLst>
                                          <p:attrName>ppt_x</p:attrName>
                                        </p:attrNameLst>
                                      </p:cBhvr>
                                      <p:tavLst>
                                        <p:tav tm="0">
                                          <p:val>
                                            <p:strVal val="#ppt_x-.2"/>
                                          </p:val>
                                        </p:tav>
                                        <p:tav tm="100000">
                                          <p:val>
                                            <p:strVal val="#ppt_x"/>
                                          </p:val>
                                        </p:tav>
                                      </p:tavLst>
                                    </p:anim>
                                    <p:anim calcmode="lin" valueType="num">
                                      <p:cBhvr>
                                        <p:cTn id="86" dur="500" fill="hold"/>
                                        <p:tgtEl>
                                          <p:spTgt spid="1039"/>
                                        </p:tgtEl>
                                        <p:attrNameLst>
                                          <p:attrName>ppt_y</p:attrName>
                                        </p:attrNameLst>
                                      </p:cBhvr>
                                      <p:tavLst>
                                        <p:tav tm="0">
                                          <p:val>
                                            <p:strVal val="#ppt_y"/>
                                          </p:val>
                                        </p:tav>
                                        <p:tav tm="100000">
                                          <p:val>
                                            <p:strVal val="#ppt_y"/>
                                          </p:val>
                                        </p:tav>
                                      </p:tavLst>
                                    </p:anim>
                                    <p:animEffect transition="in" filter="wipe(right)" prLst="gradientSize: 0.1">
                                      <p:cBhvr>
                                        <p:cTn id="87" dur="500"/>
                                        <p:tgtEl>
                                          <p:spTgt spid="1039"/>
                                        </p:tgtEl>
                                      </p:cBhvr>
                                    </p:animEffect>
                                  </p:childTnLst>
                                </p:cTn>
                              </p:par>
                            </p:childTnLst>
                          </p:cTn>
                        </p:par>
                        <p:par>
                          <p:cTn id="88" fill="hold">
                            <p:stCondLst>
                              <p:cond delay="7000"/>
                            </p:stCondLst>
                            <p:childTnLst>
                              <p:par>
                                <p:cTn id="89" presetID="29" presetClass="entr" presetSubtype="0" fill="hold" grpId="0" nodeType="afterEffect">
                                  <p:stCondLst>
                                    <p:cond delay="0"/>
                                  </p:stCondLst>
                                  <p:childTnLst>
                                    <p:set>
                                      <p:cBhvr>
                                        <p:cTn id="90" dur="1" fill="hold">
                                          <p:stCondLst>
                                            <p:cond delay="0"/>
                                          </p:stCondLst>
                                        </p:cTn>
                                        <p:tgtEl>
                                          <p:spTgt spid="18"/>
                                        </p:tgtEl>
                                        <p:attrNameLst>
                                          <p:attrName>style.visibility</p:attrName>
                                        </p:attrNameLst>
                                      </p:cBhvr>
                                      <p:to>
                                        <p:strVal val="visible"/>
                                      </p:to>
                                    </p:set>
                                    <p:anim calcmode="lin" valueType="num">
                                      <p:cBhvr>
                                        <p:cTn id="91" dur="500" fill="hold"/>
                                        <p:tgtEl>
                                          <p:spTgt spid="18"/>
                                        </p:tgtEl>
                                        <p:attrNameLst>
                                          <p:attrName>ppt_x</p:attrName>
                                        </p:attrNameLst>
                                      </p:cBhvr>
                                      <p:tavLst>
                                        <p:tav tm="0">
                                          <p:val>
                                            <p:strVal val="#ppt_x-.2"/>
                                          </p:val>
                                        </p:tav>
                                        <p:tav tm="100000">
                                          <p:val>
                                            <p:strVal val="#ppt_x"/>
                                          </p:val>
                                        </p:tav>
                                      </p:tavLst>
                                    </p:anim>
                                    <p:anim calcmode="lin" valueType="num">
                                      <p:cBhvr>
                                        <p:cTn id="92" dur="5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93" dur="500"/>
                                        <p:tgtEl>
                                          <p:spTgt spid="18"/>
                                        </p:tgtEl>
                                      </p:cBhvr>
                                    </p:animEffect>
                                  </p:childTnLst>
                                </p:cTn>
                              </p:par>
                            </p:childTnLst>
                          </p:cTn>
                        </p:par>
                        <p:par>
                          <p:cTn id="94" fill="hold">
                            <p:stCondLst>
                              <p:cond delay="7500"/>
                            </p:stCondLst>
                            <p:childTnLst>
                              <p:par>
                                <p:cTn id="95" presetID="29" presetClass="entr" presetSubtype="0" fill="hold" grpId="0" nodeType="afterEffect">
                                  <p:stCondLst>
                                    <p:cond delay="0"/>
                                  </p:stCondLst>
                                  <p:childTnLst>
                                    <p:set>
                                      <p:cBhvr>
                                        <p:cTn id="96" dur="1" fill="hold">
                                          <p:stCondLst>
                                            <p:cond delay="0"/>
                                          </p:stCondLst>
                                        </p:cTn>
                                        <p:tgtEl>
                                          <p:spTgt spid="19"/>
                                        </p:tgtEl>
                                        <p:attrNameLst>
                                          <p:attrName>style.visibility</p:attrName>
                                        </p:attrNameLst>
                                      </p:cBhvr>
                                      <p:to>
                                        <p:strVal val="visible"/>
                                      </p:to>
                                    </p:set>
                                    <p:anim calcmode="lin" valueType="num">
                                      <p:cBhvr>
                                        <p:cTn id="97" dur="500" fill="hold"/>
                                        <p:tgtEl>
                                          <p:spTgt spid="19"/>
                                        </p:tgtEl>
                                        <p:attrNameLst>
                                          <p:attrName>ppt_x</p:attrName>
                                        </p:attrNameLst>
                                      </p:cBhvr>
                                      <p:tavLst>
                                        <p:tav tm="0">
                                          <p:val>
                                            <p:strVal val="#ppt_x-.2"/>
                                          </p:val>
                                        </p:tav>
                                        <p:tav tm="100000">
                                          <p:val>
                                            <p:strVal val="#ppt_x"/>
                                          </p:val>
                                        </p:tav>
                                      </p:tavLst>
                                    </p:anim>
                                    <p:anim calcmode="lin" valueType="num">
                                      <p:cBhvr>
                                        <p:cTn id="98" dur="5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99" dur="500"/>
                                        <p:tgtEl>
                                          <p:spTgt spid="19"/>
                                        </p:tgtEl>
                                      </p:cBhvr>
                                    </p:animEffect>
                                  </p:childTnLst>
                                </p:cTn>
                              </p:par>
                            </p:childTnLst>
                          </p:cTn>
                        </p:par>
                        <p:par>
                          <p:cTn id="100" fill="hold">
                            <p:stCondLst>
                              <p:cond delay="8000"/>
                            </p:stCondLst>
                            <p:childTnLst>
                              <p:par>
                                <p:cTn id="101" presetID="29" presetClass="entr" presetSubtype="0" fill="hold" grpId="0" nodeType="afterEffect">
                                  <p:stCondLst>
                                    <p:cond delay="0"/>
                                  </p:stCondLst>
                                  <p:childTnLst>
                                    <p:set>
                                      <p:cBhvr>
                                        <p:cTn id="102" dur="1" fill="hold">
                                          <p:stCondLst>
                                            <p:cond delay="0"/>
                                          </p:stCondLst>
                                        </p:cTn>
                                        <p:tgtEl>
                                          <p:spTgt spid="20"/>
                                        </p:tgtEl>
                                        <p:attrNameLst>
                                          <p:attrName>style.visibility</p:attrName>
                                        </p:attrNameLst>
                                      </p:cBhvr>
                                      <p:to>
                                        <p:strVal val="visible"/>
                                      </p:to>
                                    </p:set>
                                    <p:anim calcmode="lin" valueType="num">
                                      <p:cBhvr>
                                        <p:cTn id="103" dur="500" fill="hold"/>
                                        <p:tgtEl>
                                          <p:spTgt spid="20"/>
                                        </p:tgtEl>
                                        <p:attrNameLst>
                                          <p:attrName>ppt_x</p:attrName>
                                        </p:attrNameLst>
                                      </p:cBhvr>
                                      <p:tavLst>
                                        <p:tav tm="0">
                                          <p:val>
                                            <p:strVal val="#ppt_x-.2"/>
                                          </p:val>
                                        </p:tav>
                                        <p:tav tm="100000">
                                          <p:val>
                                            <p:strVal val="#ppt_x"/>
                                          </p:val>
                                        </p:tav>
                                      </p:tavLst>
                                    </p:anim>
                                    <p:anim calcmode="lin" valueType="num">
                                      <p:cBhvr>
                                        <p:cTn id="104" dur="5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105" dur="500"/>
                                        <p:tgtEl>
                                          <p:spTgt spid="20"/>
                                        </p:tgtEl>
                                      </p:cBhvr>
                                    </p:animEffect>
                                  </p:childTnLst>
                                </p:cTn>
                              </p:par>
                            </p:childTnLst>
                          </p:cTn>
                        </p:par>
                        <p:par>
                          <p:cTn id="106" fill="hold">
                            <p:stCondLst>
                              <p:cond delay="8500"/>
                            </p:stCondLst>
                            <p:childTnLst>
                              <p:par>
                                <p:cTn id="107" presetID="29" presetClass="entr" presetSubtype="0" fill="hold" grpId="0" nodeType="afterEffect">
                                  <p:stCondLst>
                                    <p:cond delay="0"/>
                                  </p:stCondLst>
                                  <p:childTnLst>
                                    <p:set>
                                      <p:cBhvr>
                                        <p:cTn id="108" dur="1" fill="hold">
                                          <p:stCondLst>
                                            <p:cond delay="0"/>
                                          </p:stCondLst>
                                        </p:cTn>
                                        <p:tgtEl>
                                          <p:spTgt spid="21"/>
                                        </p:tgtEl>
                                        <p:attrNameLst>
                                          <p:attrName>style.visibility</p:attrName>
                                        </p:attrNameLst>
                                      </p:cBhvr>
                                      <p:to>
                                        <p:strVal val="visible"/>
                                      </p:to>
                                    </p:set>
                                    <p:anim calcmode="lin" valueType="num">
                                      <p:cBhvr>
                                        <p:cTn id="109" dur="500" fill="hold"/>
                                        <p:tgtEl>
                                          <p:spTgt spid="21"/>
                                        </p:tgtEl>
                                        <p:attrNameLst>
                                          <p:attrName>ppt_x</p:attrName>
                                        </p:attrNameLst>
                                      </p:cBhvr>
                                      <p:tavLst>
                                        <p:tav tm="0">
                                          <p:val>
                                            <p:strVal val="#ppt_x-.2"/>
                                          </p:val>
                                        </p:tav>
                                        <p:tav tm="100000">
                                          <p:val>
                                            <p:strVal val="#ppt_x"/>
                                          </p:val>
                                        </p:tav>
                                      </p:tavLst>
                                    </p:anim>
                                    <p:anim calcmode="lin" valueType="num">
                                      <p:cBhvr>
                                        <p:cTn id="110" dur="500" fill="hold"/>
                                        <p:tgtEl>
                                          <p:spTgt spid="21"/>
                                        </p:tgtEl>
                                        <p:attrNameLst>
                                          <p:attrName>ppt_y</p:attrName>
                                        </p:attrNameLst>
                                      </p:cBhvr>
                                      <p:tavLst>
                                        <p:tav tm="0">
                                          <p:val>
                                            <p:strVal val="#ppt_y"/>
                                          </p:val>
                                        </p:tav>
                                        <p:tav tm="100000">
                                          <p:val>
                                            <p:strVal val="#ppt_y"/>
                                          </p:val>
                                        </p:tav>
                                      </p:tavLst>
                                    </p:anim>
                                    <p:animEffect transition="in" filter="wipe(right)" prLst="gradientSize: 0.1">
                                      <p:cBhvr>
                                        <p:cTn id="111" dur="500"/>
                                        <p:tgtEl>
                                          <p:spTgt spid="21"/>
                                        </p:tgtEl>
                                      </p:cBhvr>
                                    </p:animEffect>
                                  </p:childTnLst>
                                </p:cTn>
                              </p:par>
                            </p:childTnLst>
                          </p:cTn>
                        </p:par>
                        <p:par>
                          <p:cTn id="112" fill="hold">
                            <p:stCondLst>
                              <p:cond delay="9000"/>
                            </p:stCondLst>
                            <p:childTnLst>
                              <p:par>
                                <p:cTn id="113" presetID="29" presetClass="entr" presetSubtype="0" fill="hold" grpId="0" nodeType="afterEffect">
                                  <p:stCondLst>
                                    <p:cond delay="0"/>
                                  </p:stCondLst>
                                  <p:childTnLst>
                                    <p:set>
                                      <p:cBhvr>
                                        <p:cTn id="114" dur="1" fill="hold">
                                          <p:stCondLst>
                                            <p:cond delay="0"/>
                                          </p:stCondLst>
                                        </p:cTn>
                                        <p:tgtEl>
                                          <p:spTgt spid="22"/>
                                        </p:tgtEl>
                                        <p:attrNameLst>
                                          <p:attrName>style.visibility</p:attrName>
                                        </p:attrNameLst>
                                      </p:cBhvr>
                                      <p:to>
                                        <p:strVal val="visible"/>
                                      </p:to>
                                    </p:set>
                                    <p:anim calcmode="lin" valueType="num">
                                      <p:cBhvr>
                                        <p:cTn id="115" dur="500" fill="hold"/>
                                        <p:tgtEl>
                                          <p:spTgt spid="22"/>
                                        </p:tgtEl>
                                        <p:attrNameLst>
                                          <p:attrName>ppt_x</p:attrName>
                                        </p:attrNameLst>
                                      </p:cBhvr>
                                      <p:tavLst>
                                        <p:tav tm="0">
                                          <p:val>
                                            <p:strVal val="#ppt_x-.2"/>
                                          </p:val>
                                        </p:tav>
                                        <p:tav tm="100000">
                                          <p:val>
                                            <p:strVal val="#ppt_x"/>
                                          </p:val>
                                        </p:tav>
                                      </p:tavLst>
                                    </p:anim>
                                    <p:anim calcmode="lin" valueType="num">
                                      <p:cBhvr>
                                        <p:cTn id="116" dur="500" fill="hold"/>
                                        <p:tgtEl>
                                          <p:spTgt spid="22"/>
                                        </p:tgtEl>
                                        <p:attrNameLst>
                                          <p:attrName>ppt_y</p:attrName>
                                        </p:attrNameLst>
                                      </p:cBhvr>
                                      <p:tavLst>
                                        <p:tav tm="0">
                                          <p:val>
                                            <p:strVal val="#ppt_y"/>
                                          </p:val>
                                        </p:tav>
                                        <p:tav tm="100000">
                                          <p:val>
                                            <p:strVal val="#ppt_y"/>
                                          </p:val>
                                        </p:tav>
                                      </p:tavLst>
                                    </p:anim>
                                    <p:animEffect transition="in" filter="wipe(right)" prLst="gradientSize: 0.1">
                                      <p:cBhvr>
                                        <p:cTn id="117" dur="500"/>
                                        <p:tgtEl>
                                          <p:spTgt spid="22"/>
                                        </p:tgtEl>
                                      </p:cBhvr>
                                    </p:animEffect>
                                  </p:childTnLst>
                                </p:cTn>
                              </p:par>
                            </p:childTnLst>
                          </p:cTn>
                        </p:par>
                        <p:par>
                          <p:cTn id="118" fill="hold">
                            <p:stCondLst>
                              <p:cond delay="9500"/>
                            </p:stCondLst>
                            <p:childTnLst>
                              <p:par>
                                <p:cTn id="119" presetID="29" presetClass="entr" presetSubtype="0" fill="hold" grpId="0" nodeType="afterEffect">
                                  <p:stCondLst>
                                    <p:cond delay="0"/>
                                  </p:stCondLst>
                                  <p:childTnLst>
                                    <p:set>
                                      <p:cBhvr>
                                        <p:cTn id="120" dur="1" fill="hold">
                                          <p:stCondLst>
                                            <p:cond delay="0"/>
                                          </p:stCondLst>
                                        </p:cTn>
                                        <p:tgtEl>
                                          <p:spTgt spid="23"/>
                                        </p:tgtEl>
                                        <p:attrNameLst>
                                          <p:attrName>style.visibility</p:attrName>
                                        </p:attrNameLst>
                                      </p:cBhvr>
                                      <p:to>
                                        <p:strVal val="visible"/>
                                      </p:to>
                                    </p:set>
                                    <p:anim calcmode="lin" valueType="num">
                                      <p:cBhvr>
                                        <p:cTn id="121" dur="500" fill="hold"/>
                                        <p:tgtEl>
                                          <p:spTgt spid="23"/>
                                        </p:tgtEl>
                                        <p:attrNameLst>
                                          <p:attrName>ppt_x</p:attrName>
                                        </p:attrNameLst>
                                      </p:cBhvr>
                                      <p:tavLst>
                                        <p:tav tm="0">
                                          <p:val>
                                            <p:strVal val="#ppt_x-.2"/>
                                          </p:val>
                                        </p:tav>
                                        <p:tav tm="100000">
                                          <p:val>
                                            <p:strVal val="#ppt_x"/>
                                          </p:val>
                                        </p:tav>
                                      </p:tavLst>
                                    </p:anim>
                                    <p:anim calcmode="lin" valueType="num">
                                      <p:cBhvr>
                                        <p:cTn id="122" dur="500" fill="hold"/>
                                        <p:tgtEl>
                                          <p:spTgt spid="23"/>
                                        </p:tgtEl>
                                        <p:attrNameLst>
                                          <p:attrName>ppt_y</p:attrName>
                                        </p:attrNameLst>
                                      </p:cBhvr>
                                      <p:tavLst>
                                        <p:tav tm="0">
                                          <p:val>
                                            <p:strVal val="#ppt_y"/>
                                          </p:val>
                                        </p:tav>
                                        <p:tav tm="100000">
                                          <p:val>
                                            <p:strVal val="#ppt_y"/>
                                          </p:val>
                                        </p:tav>
                                      </p:tavLst>
                                    </p:anim>
                                    <p:animEffect transition="in" filter="wipe(right)" prLst="gradientSize: 0.1">
                                      <p:cBhvr>
                                        <p:cTn id="123" dur="500"/>
                                        <p:tgtEl>
                                          <p:spTgt spid="23"/>
                                        </p:tgtEl>
                                      </p:cBhvr>
                                    </p:animEffect>
                                  </p:childTnLst>
                                </p:cTn>
                              </p:par>
                            </p:childTnLst>
                          </p:cTn>
                        </p:par>
                        <p:par>
                          <p:cTn id="124" fill="hold">
                            <p:stCondLst>
                              <p:cond delay="10000"/>
                            </p:stCondLst>
                            <p:childTnLst>
                              <p:par>
                                <p:cTn id="125" presetID="29" presetClass="entr" presetSubtype="0" fill="hold" grpId="0" nodeType="afterEffect">
                                  <p:stCondLst>
                                    <p:cond delay="0"/>
                                  </p:stCondLst>
                                  <p:childTnLst>
                                    <p:set>
                                      <p:cBhvr>
                                        <p:cTn id="126" dur="1" fill="hold">
                                          <p:stCondLst>
                                            <p:cond delay="0"/>
                                          </p:stCondLst>
                                        </p:cTn>
                                        <p:tgtEl>
                                          <p:spTgt spid="24"/>
                                        </p:tgtEl>
                                        <p:attrNameLst>
                                          <p:attrName>style.visibility</p:attrName>
                                        </p:attrNameLst>
                                      </p:cBhvr>
                                      <p:to>
                                        <p:strVal val="visible"/>
                                      </p:to>
                                    </p:set>
                                    <p:anim calcmode="lin" valueType="num">
                                      <p:cBhvr>
                                        <p:cTn id="127" dur="500" fill="hold"/>
                                        <p:tgtEl>
                                          <p:spTgt spid="24"/>
                                        </p:tgtEl>
                                        <p:attrNameLst>
                                          <p:attrName>ppt_x</p:attrName>
                                        </p:attrNameLst>
                                      </p:cBhvr>
                                      <p:tavLst>
                                        <p:tav tm="0">
                                          <p:val>
                                            <p:strVal val="#ppt_x-.2"/>
                                          </p:val>
                                        </p:tav>
                                        <p:tav tm="100000">
                                          <p:val>
                                            <p:strVal val="#ppt_x"/>
                                          </p:val>
                                        </p:tav>
                                      </p:tavLst>
                                    </p:anim>
                                    <p:anim calcmode="lin" valueType="num">
                                      <p:cBhvr>
                                        <p:cTn id="128" dur="500" fill="hold"/>
                                        <p:tgtEl>
                                          <p:spTgt spid="24"/>
                                        </p:tgtEl>
                                        <p:attrNameLst>
                                          <p:attrName>ppt_y</p:attrName>
                                        </p:attrNameLst>
                                      </p:cBhvr>
                                      <p:tavLst>
                                        <p:tav tm="0">
                                          <p:val>
                                            <p:strVal val="#ppt_y"/>
                                          </p:val>
                                        </p:tav>
                                        <p:tav tm="100000">
                                          <p:val>
                                            <p:strVal val="#ppt_y"/>
                                          </p:val>
                                        </p:tav>
                                      </p:tavLst>
                                    </p:anim>
                                    <p:animEffect transition="in" filter="wipe(right)" prLst="gradientSize: 0.1">
                                      <p:cBhvr>
                                        <p:cTn id="129" dur="500"/>
                                        <p:tgtEl>
                                          <p:spTgt spid="24"/>
                                        </p:tgtEl>
                                      </p:cBhvr>
                                    </p:animEffect>
                                  </p:childTnLst>
                                </p:cTn>
                              </p:par>
                            </p:childTnLst>
                          </p:cTn>
                        </p:par>
                        <p:par>
                          <p:cTn id="130" fill="hold">
                            <p:stCondLst>
                              <p:cond delay="10500"/>
                            </p:stCondLst>
                            <p:childTnLst>
                              <p:par>
                                <p:cTn id="131" presetID="29" presetClass="entr" presetSubtype="0" fill="hold" grpId="0" nodeType="afterEffect">
                                  <p:stCondLst>
                                    <p:cond delay="0"/>
                                  </p:stCondLst>
                                  <p:childTnLst>
                                    <p:set>
                                      <p:cBhvr>
                                        <p:cTn id="132" dur="1" fill="hold">
                                          <p:stCondLst>
                                            <p:cond delay="0"/>
                                          </p:stCondLst>
                                        </p:cTn>
                                        <p:tgtEl>
                                          <p:spTgt spid="25"/>
                                        </p:tgtEl>
                                        <p:attrNameLst>
                                          <p:attrName>style.visibility</p:attrName>
                                        </p:attrNameLst>
                                      </p:cBhvr>
                                      <p:to>
                                        <p:strVal val="visible"/>
                                      </p:to>
                                    </p:set>
                                    <p:anim calcmode="lin" valueType="num">
                                      <p:cBhvr>
                                        <p:cTn id="133" dur="500" fill="hold"/>
                                        <p:tgtEl>
                                          <p:spTgt spid="25"/>
                                        </p:tgtEl>
                                        <p:attrNameLst>
                                          <p:attrName>ppt_x</p:attrName>
                                        </p:attrNameLst>
                                      </p:cBhvr>
                                      <p:tavLst>
                                        <p:tav tm="0">
                                          <p:val>
                                            <p:strVal val="#ppt_x-.2"/>
                                          </p:val>
                                        </p:tav>
                                        <p:tav tm="100000">
                                          <p:val>
                                            <p:strVal val="#ppt_x"/>
                                          </p:val>
                                        </p:tav>
                                      </p:tavLst>
                                    </p:anim>
                                    <p:anim calcmode="lin" valueType="num">
                                      <p:cBhvr>
                                        <p:cTn id="134" dur="500" fill="hold"/>
                                        <p:tgtEl>
                                          <p:spTgt spid="25"/>
                                        </p:tgtEl>
                                        <p:attrNameLst>
                                          <p:attrName>ppt_y</p:attrName>
                                        </p:attrNameLst>
                                      </p:cBhvr>
                                      <p:tavLst>
                                        <p:tav tm="0">
                                          <p:val>
                                            <p:strVal val="#ppt_y"/>
                                          </p:val>
                                        </p:tav>
                                        <p:tav tm="100000">
                                          <p:val>
                                            <p:strVal val="#ppt_y"/>
                                          </p:val>
                                        </p:tav>
                                      </p:tavLst>
                                    </p:anim>
                                    <p:animEffect transition="in" filter="wipe(right)" prLst="gradientSize: 0.1">
                                      <p:cBhvr>
                                        <p:cTn id="135" dur="500"/>
                                        <p:tgtEl>
                                          <p:spTgt spid="25"/>
                                        </p:tgtEl>
                                      </p:cBhvr>
                                    </p:animEffect>
                                  </p:childTnLst>
                                </p:cTn>
                              </p:par>
                            </p:childTnLst>
                          </p:cTn>
                        </p:par>
                        <p:par>
                          <p:cTn id="136" fill="hold">
                            <p:stCondLst>
                              <p:cond delay="11000"/>
                            </p:stCondLst>
                            <p:childTnLst>
                              <p:par>
                                <p:cTn id="137" presetID="29" presetClass="entr" presetSubtype="0" fill="hold" grpId="0" nodeType="afterEffect">
                                  <p:stCondLst>
                                    <p:cond delay="0"/>
                                  </p:stCondLst>
                                  <p:childTnLst>
                                    <p:set>
                                      <p:cBhvr>
                                        <p:cTn id="138" dur="1" fill="hold">
                                          <p:stCondLst>
                                            <p:cond delay="0"/>
                                          </p:stCondLst>
                                        </p:cTn>
                                        <p:tgtEl>
                                          <p:spTgt spid="26"/>
                                        </p:tgtEl>
                                        <p:attrNameLst>
                                          <p:attrName>style.visibility</p:attrName>
                                        </p:attrNameLst>
                                      </p:cBhvr>
                                      <p:to>
                                        <p:strVal val="visible"/>
                                      </p:to>
                                    </p:set>
                                    <p:anim calcmode="lin" valueType="num">
                                      <p:cBhvr>
                                        <p:cTn id="139" dur="500" fill="hold"/>
                                        <p:tgtEl>
                                          <p:spTgt spid="26"/>
                                        </p:tgtEl>
                                        <p:attrNameLst>
                                          <p:attrName>ppt_x</p:attrName>
                                        </p:attrNameLst>
                                      </p:cBhvr>
                                      <p:tavLst>
                                        <p:tav tm="0">
                                          <p:val>
                                            <p:strVal val="#ppt_x-.2"/>
                                          </p:val>
                                        </p:tav>
                                        <p:tav tm="100000">
                                          <p:val>
                                            <p:strVal val="#ppt_x"/>
                                          </p:val>
                                        </p:tav>
                                      </p:tavLst>
                                    </p:anim>
                                    <p:anim calcmode="lin" valueType="num">
                                      <p:cBhvr>
                                        <p:cTn id="140" dur="500" fill="hold"/>
                                        <p:tgtEl>
                                          <p:spTgt spid="26"/>
                                        </p:tgtEl>
                                        <p:attrNameLst>
                                          <p:attrName>ppt_y</p:attrName>
                                        </p:attrNameLst>
                                      </p:cBhvr>
                                      <p:tavLst>
                                        <p:tav tm="0">
                                          <p:val>
                                            <p:strVal val="#ppt_y"/>
                                          </p:val>
                                        </p:tav>
                                        <p:tav tm="100000">
                                          <p:val>
                                            <p:strVal val="#ppt_y"/>
                                          </p:val>
                                        </p:tav>
                                      </p:tavLst>
                                    </p:anim>
                                    <p:animEffect transition="in" filter="wipe(right)" prLst="gradientSize: 0.1">
                                      <p:cBhvr>
                                        <p:cTn id="141" dur="500"/>
                                        <p:tgtEl>
                                          <p:spTgt spid="26"/>
                                        </p:tgtEl>
                                      </p:cBhvr>
                                    </p:animEffect>
                                  </p:childTnLst>
                                </p:cTn>
                              </p:par>
                            </p:childTnLst>
                          </p:cTn>
                        </p:par>
                        <p:par>
                          <p:cTn id="142" fill="hold">
                            <p:stCondLst>
                              <p:cond delay="11500"/>
                            </p:stCondLst>
                            <p:childTnLst>
                              <p:par>
                                <p:cTn id="143" presetID="29" presetClass="entr" presetSubtype="0" fill="hold" grpId="0" nodeType="afterEffect">
                                  <p:stCondLst>
                                    <p:cond delay="0"/>
                                  </p:stCondLst>
                                  <p:childTnLst>
                                    <p:set>
                                      <p:cBhvr>
                                        <p:cTn id="144" dur="1" fill="hold">
                                          <p:stCondLst>
                                            <p:cond delay="0"/>
                                          </p:stCondLst>
                                        </p:cTn>
                                        <p:tgtEl>
                                          <p:spTgt spid="27"/>
                                        </p:tgtEl>
                                        <p:attrNameLst>
                                          <p:attrName>style.visibility</p:attrName>
                                        </p:attrNameLst>
                                      </p:cBhvr>
                                      <p:to>
                                        <p:strVal val="visible"/>
                                      </p:to>
                                    </p:set>
                                    <p:anim calcmode="lin" valueType="num">
                                      <p:cBhvr>
                                        <p:cTn id="145" dur="500" fill="hold"/>
                                        <p:tgtEl>
                                          <p:spTgt spid="27"/>
                                        </p:tgtEl>
                                        <p:attrNameLst>
                                          <p:attrName>ppt_x</p:attrName>
                                        </p:attrNameLst>
                                      </p:cBhvr>
                                      <p:tavLst>
                                        <p:tav tm="0">
                                          <p:val>
                                            <p:strVal val="#ppt_x-.2"/>
                                          </p:val>
                                        </p:tav>
                                        <p:tav tm="100000">
                                          <p:val>
                                            <p:strVal val="#ppt_x"/>
                                          </p:val>
                                        </p:tav>
                                      </p:tavLst>
                                    </p:anim>
                                    <p:anim calcmode="lin" valueType="num">
                                      <p:cBhvr>
                                        <p:cTn id="146" dur="500" fill="hold"/>
                                        <p:tgtEl>
                                          <p:spTgt spid="27"/>
                                        </p:tgtEl>
                                        <p:attrNameLst>
                                          <p:attrName>ppt_y</p:attrName>
                                        </p:attrNameLst>
                                      </p:cBhvr>
                                      <p:tavLst>
                                        <p:tav tm="0">
                                          <p:val>
                                            <p:strVal val="#ppt_y"/>
                                          </p:val>
                                        </p:tav>
                                        <p:tav tm="100000">
                                          <p:val>
                                            <p:strVal val="#ppt_y"/>
                                          </p:val>
                                        </p:tav>
                                      </p:tavLst>
                                    </p:anim>
                                    <p:animEffect transition="in" filter="wipe(right)" prLst="gradientSize: 0.1">
                                      <p:cBhvr>
                                        <p:cTn id="147" dur="500"/>
                                        <p:tgtEl>
                                          <p:spTgt spid="27"/>
                                        </p:tgtEl>
                                      </p:cBhvr>
                                    </p:animEffect>
                                  </p:childTnLst>
                                </p:cTn>
                              </p:par>
                            </p:childTnLst>
                          </p:cTn>
                        </p:par>
                        <p:par>
                          <p:cTn id="148" fill="hold">
                            <p:stCondLst>
                              <p:cond delay="12000"/>
                            </p:stCondLst>
                            <p:childTnLst>
                              <p:par>
                                <p:cTn id="149" presetID="29" presetClass="entr" presetSubtype="0" fill="hold" grpId="0" nodeType="afterEffect">
                                  <p:stCondLst>
                                    <p:cond delay="0"/>
                                  </p:stCondLst>
                                  <p:childTnLst>
                                    <p:set>
                                      <p:cBhvr>
                                        <p:cTn id="150" dur="1" fill="hold">
                                          <p:stCondLst>
                                            <p:cond delay="0"/>
                                          </p:stCondLst>
                                        </p:cTn>
                                        <p:tgtEl>
                                          <p:spTgt spid="28"/>
                                        </p:tgtEl>
                                        <p:attrNameLst>
                                          <p:attrName>style.visibility</p:attrName>
                                        </p:attrNameLst>
                                      </p:cBhvr>
                                      <p:to>
                                        <p:strVal val="visible"/>
                                      </p:to>
                                    </p:set>
                                    <p:anim calcmode="lin" valueType="num">
                                      <p:cBhvr>
                                        <p:cTn id="151" dur="500" fill="hold"/>
                                        <p:tgtEl>
                                          <p:spTgt spid="28"/>
                                        </p:tgtEl>
                                        <p:attrNameLst>
                                          <p:attrName>ppt_x</p:attrName>
                                        </p:attrNameLst>
                                      </p:cBhvr>
                                      <p:tavLst>
                                        <p:tav tm="0">
                                          <p:val>
                                            <p:strVal val="#ppt_x-.2"/>
                                          </p:val>
                                        </p:tav>
                                        <p:tav tm="100000">
                                          <p:val>
                                            <p:strVal val="#ppt_x"/>
                                          </p:val>
                                        </p:tav>
                                      </p:tavLst>
                                    </p:anim>
                                    <p:anim calcmode="lin" valueType="num">
                                      <p:cBhvr>
                                        <p:cTn id="152" dur="500" fill="hold"/>
                                        <p:tgtEl>
                                          <p:spTgt spid="28"/>
                                        </p:tgtEl>
                                        <p:attrNameLst>
                                          <p:attrName>ppt_y</p:attrName>
                                        </p:attrNameLst>
                                      </p:cBhvr>
                                      <p:tavLst>
                                        <p:tav tm="0">
                                          <p:val>
                                            <p:strVal val="#ppt_y"/>
                                          </p:val>
                                        </p:tav>
                                        <p:tav tm="100000">
                                          <p:val>
                                            <p:strVal val="#ppt_y"/>
                                          </p:val>
                                        </p:tav>
                                      </p:tavLst>
                                    </p:anim>
                                    <p:animEffect transition="in" filter="wipe(right)" prLst="gradientSize: 0.1">
                                      <p:cBhvr>
                                        <p:cTn id="153" dur="500"/>
                                        <p:tgtEl>
                                          <p:spTgt spid="28"/>
                                        </p:tgtEl>
                                      </p:cBhvr>
                                    </p:animEffect>
                                  </p:childTnLst>
                                </p:cTn>
                              </p:par>
                            </p:childTnLst>
                          </p:cTn>
                        </p:par>
                        <p:par>
                          <p:cTn id="154" fill="hold">
                            <p:stCondLst>
                              <p:cond delay="12500"/>
                            </p:stCondLst>
                            <p:childTnLst>
                              <p:par>
                                <p:cTn id="155" presetID="29" presetClass="entr" presetSubtype="0" fill="hold" grpId="0" nodeType="afterEffect">
                                  <p:stCondLst>
                                    <p:cond delay="0"/>
                                  </p:stCondLst>
                                  <p:childTnLst>
                                    <p:set>
                                      <p:cBhvr>
                                        <p:cTn id="156" dur="1" fill="hold">
                                          <p:stCondLst>
                                            <p:cond delay="0"/>
                                          </p:stCondLst>
                                        </p:cTn>
                                        <p:tgtEl>
                                          <p:spTgt spid="29"/>
                                        </p:tgtEl>
                                        <p:attrNameLst>
                                          <p:attrName>style.visibility</p:attrName>
                                        </p:attrNameLst>
                                      </p:cBhvr>
                                      <p:to>
                                        <p:strVal val="visible"/>
                                      </p:to>
                                    </p:set>
                                    <p:anim calcmode="lin" valueType="num">
                                      <p:cBhvr>
                                        <p:cTn id="157" dur="500" fill="hold"/>
                                        <p:tgtEl>
                                          <p:spTgt spid="29"/>
                                        </p:tgtEl>
                                        <p:attrNameLst>
                                          <p:attrName>ppt_x</p:attrName>
                                        </p:attrNameLst>
                                      </p:cBhvr>
                                      <p:tavLst>
                                        <p:tav tm="0">
                                          <p:val>
                                            <p:strVal val="#ppt_x-.2"/>
                                          </p:val>
                                        </p:tav>
                                        <p:tav tm="100000">
                                          <p:val>
                                            <p:strVal val="#ppt_x"/>
                                          </p:val>
                                        </p:tav>
                                      </p:tavLst>
                                    </p:anim>
                                    <p:anim calcmode="lin" valueType="num">
                                      <p:cBhvr>
                                        <p:cTn id="158" dur="500" fill="hold"/>
                                        <p:tgtEl>
                                          <p:spTgt spid="29"/>
                                        </p:tgtEl>
                                        <p:attrNameLst>
                                          <p:attrName>ppt_y</p:attrName>
                                        </p:attrNameLst>
                                      </p:cBhvr>
                                      <p:tavLst>
                                        <p:tav tm="0">
                                          <p:val>
                                            <p:strVal val="#ppt_y"/>
                                          </p:val>
                                        </p:tav>
                                        <p:tav tm="100000">
                                          <p:val>
                                            <p:strVal val="#ppt_y"/>
                                          </p:val>
                                        </p:tav>
                                      </p:tavLst>
                                    </p:anim>
                                    <p:animEffect transition="in" filter="wipe(right)" prLst="gradientSize: 0.1">
                                      <p:cBhvr>
                                        <p:cTn id="159" dur="500"/>
                                        <p:tgtEl>
                                          <p:spTgt spid="29"/>
                                        </p:tgtEl>
                                      </p:cBhvr>
                                    </p:animEffect>
                                  </p:childTnLst>
                                </p:cTn>
                              </p:par>
                            </p:childTnLst>
                          </p:cTn>
                        </p:par>
                        <p:par>
                          <p:cTn id="160" fill="hold">
                            <p:stCondLst>
                              <p:cond delay="13000"/>
                            </p:stCondLst>
                            <p:childTnLst>
                              <p:par>
                                <p:cTn id="161" presetID="29" presetClass="entr" presetSubtype="0" fill="hold" grpId="0" nodeType="afterEffect">
                                  <p:stCondLst>
                                    <p:cond delay="0"/>
                                  </p:stCondLst>
                                  <p:childTnLst>
                                    <p:set>
                                      <p:cBhvr>
                                        <p:cTn id="162" dur="1" fill="hold">
                                          <p:stCondLst>
                                            <p:cond delay="0"/>
                                          </p:stCondLst>
                                        </p:cTn>
                                        <p:tgtEl>
                                          <p:spTgt spid="30"/>
                                        </p:tgtEl>
                                        <p:attrNameLst>
                                          <p:attrName>style.visibility</p:attrName>
                                        </p:attrNameLst>
                                      </p:cBhvr>
                                      <p:to>
                                        <p:strVal val="visible"/>
                                      </p:to>
                                    </p:set>
                                    <p:anim calcmode="lin" valueType="num">
                                      <p:cBhvr>
                                        <p:cTn id="163" dur="500" fill="hold"/>
                                        <p:tgtEl>
                                          <p:spTgt spid="30"/>
                                        </p:tgtEl>
                                        <p:attrNameLst>
                                          <p:attrName>ppt_x</p:attrName>
                                        </p:attrNameLst>
                                      </p:cBhvr>
                                      <p:tavLst>
                                        <p:tav tm="0">
                                          <p:val>
                                            <p:strVal val="#ppt_x-.2"/>
                                          </p:val>
                                        </p:tav>
                                        <p:tav tm="100000">
                                          <p:val>
                                            <p:strVal val="#ppt_x"/>
                                          </p:val>
                                        </p:tav>
                                      </p:tavLst>
                                    </p:anim>
                                    <p:anim calcmode="lin" valueType="num">
                                      <p:cBhvr>
                                        <p:cTn id="164" dur="500" fill="hold"/>
                                        <p:tgtEl>
                                          <p:spTgt spid="30"/>
                                        </p:tgtEl>
                                        <p:attrNameLst>
                                          <p:attrName>ppt_y</p:attrName>
                                        </p:attrNameLst>
                                      </p:cBhvr>
                                      <p:tavLst>
                                        <p:tav tm="0">
                                          <p:val>
                                            <p:strVal val="#ppt_y"/>
                                          </p:val>
                                        </p:tav>
                                        <p:tav tm="100000">
                                          <p:val>
                                            <p:strVal val="#ppt_y"/>
                                          </p:val>
                                        </p:tav>
                                      </p:tavLst>
                                    </p:anim>
                                    <p:animEffect transition="in" filter="wipe(right)" prLst="gradientSize: 0.1">
                                      <p:cBhvr>
                                        <p:cTn id="165" dur="500"/>
                                        <p:tgtEl>
                                          <p:spTgt spid="30"/>
                                        </p:tgtEl>
                                      </p:cBhvr>
                                    </p:animEffect>
                                  </p:childTnLst>
                                </p:cTn>
                              </p:par>
                            </p:childTnLst>
                          </p:cTn>
                        </p:par>
                        <p:par>
                          <p:cTn id="166" fill="hold">
                            <p:stCondLst>
                              <p:cond delay="13500"/>
                            </p:stCondLst>
                            <p:childTnLst>
                              <p:par>
                                <p:cTn id="167" presetID="29" presetClass="entr" presetSubtype="0" fill="hold" grpId="0" nodeType="afterEffect">
                                  <p:stCondLst>
                                    <p:cond delay="0"/>
                                  </p:stCondLst>
                                  <p:childTnLst>
                                    <p:set>
                                      <p:cBhvr>
                                        <p:cTn id="168" dur="1" fill="hold">
                                          <p:stCondLst>
                                            <p:cond delay="0"/>
                                          </p:stCondLst>
                                        </p:cTn>
                                        <p:tgtEl>
                                          <p:spTgt spid="31"/>
                                        </p:tgtEl>
                                        <p:attrNameLst>
                                          <p:attrName>style.visibility</p:attrName>
                                        </p:attrNameLst>
                                      </p:cBhvr>
                                      <p:to>
                                        <p:strVal val="visible"/>
                                      </p:to>
                                    </p:set>
                                    <p:anim calcmode="lin" valueType="num">
                                      <p:cBhvr>
                                        <p:cTn id="169" dur="500" fill="hold"/>
                                        <p:tgtEl>
                                          <p:spTgt spid="31"/>
                                        </p:tgtEl>
                                        <p:attrNameLst>
                                          <p:attrName>ppt_x</p:attrName>
                                        </p:attrNameLst>
                                      </p:cBhvr>
                                      <p:tavLst>
                                        <p:tav tm="0">
                                          <p:val>
                                            <p:strVal val="#ppt_x-.2"/>
                                          </p:val>
                                        </p:tav>
                                        <p:tav tm="100000">
                                          <p:val>
                                            <p:strVal val="#ppt_x"/>
                                          </p:val>
                                        </p:tav>
                                      </p:tavLst>
                                    </p:anim>
                                    <p:anim calcmode="lin" valueType="num">
                                      <p:cBhvr>
                                        <p:cTn id="170" dur="500" fill="hold"/>
                                        <p:tgtEl>
                                          <p:spTgt spid="31"/>
                                        </p:tgtEl>
                                        <p:attrNameLst>
                                          <p:attrName>ppt_y</p:attrName>
                                        </p:attrNameLst>
                                      </p:cBhvr>
                                      <p:tavLst>
                                        <p:tav tm="0">
                                          <p:val>
                                            <p:strVal val="#ppt_y"/>
                                          </p:val>
                                        </p:tav>
                                        <p:tav tm="100000">
                                          <p:val>
                                            <p:strVal val="#ppt_y"/>
                                          </p:val>
                                        </p:tav>
                                      </p:tavLst>
                                    </p:anim>
                                    <p:animEffect transition="in" filter="wipe(right)" prLst="gradientSize: 0.1">
                                      <p:cBhvr>
                                        <p:cTn id="17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8" name="Picture 4" descr="C:\Users\edmon\Desktop\DSC00086.JPG"/>
          <p:cNvPicPr>
            <a:picLocks noChangeAspect="1" noChangeArrowheads="1"/>
          </p:cNvPicPr>
          <p:nvPr/>
        </p:nvPicPr>
        <p:blipFill>
          <a:blip r:embed="rId2" cstate="print"/>
          <a:srcRect/>
          <a:stretch>
            <a:fillRect/>
          </a:stretch>
        </p:blipFill>
        <p:spPr bwMode="auto">
          <a:xfrm>
            <a:off x="0" y="-4347864"/>
            <a:ext cx="9144000" cy="12192000"/>
          </a:xfrm>
          <a:prstGeom prst="rect">
            <a:avLst/>
          </a:prstGeom>
          <a:noFill/>
        </p:spPr>
      </p:pic>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dirty="0"/>
          </a:p>
        </p:txBody>
      </p:sp>
      <p:pic>
        <p:nvPicPr>
          <p:cNvPr id="98306" name="Picture 2"/>
          <p:cNvPicPr>
            <a:picLocks noChangeAspect="1" noChangeArrowheads="1"/>
          </p:cNvPicPr>
          <p:nvPr/>
        </p:nvPicPr>
        <p:blipFill>
          <a:blip r:embed="rId3" cstate="print"/>
          <a:srcRect/>
          <a:stretch>
            <a:fillRect/>
          </a:stretch>
        </p:blipFill>
        <p:spPr bwMode="auto">
          <a:xfrm>
            <a:off x="0" y="0"/>
            <a:ext cx="5436096" cy="3176719"/>
          </a:xfrm>
          <a:prstGeom prst="rect">
            <a:avLst/>
          </a:prstGeom>
          <a:noFill/>
          <a:ln w="9525">
            <a:noFill/>
            <a:miter lim="800000"/>
            <a:headEnd/>
            <a:tailEnd/>
          </a:ln>
        </p:spPr>
      </p:pic>
      <p:pic>
        <p:nvPicPr>
          <p:cNvPr id="98307" name="Picture 3"/>
          <p:cNvPicPr>
            <a:picLocks noChangeAspect="1" noChangeArrowheads="1"/>
          </p:cNvPicPr>
          <p:nvPr/>
        </p:nvPicPr>
        <p:blipFill>
          <a:blip r:embed="rId4" cstate="print"/>
          <a:srcRect/>
          <a:stretch>
            <a:fillRect/>
          </a:stretch>
        </p:blipFill>
        <p:spPr bwMode="auto">
          <a:xfrm>
            <a:off x="5436096" y="0"/>
            <a:ext cx="3707904" cy="3172318"/>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Text Placeholder 2"/>
          <p:cNvSpPr>
            <a:spLocks noGrp="1"/>
          </p:cNvSpPr>
          <p:nvPr>
            <p:ph type="body" idx="1"/>
          </p:nvPr>
        </p:nvSpPr>
        <p:spPr/>
        <p:txBody>
          <a:bodyPr/>
          <a:lstStyle/>
          <a:p>
            <a:endParaRPr lang="en-CA"/>
          </a:p>
        </p:txBody>
      </p:sp>
      <p:pic>
        <p:nvPicPr>
          <p:cNvPr id="205826" name="Picture 2" descr="C:\Users\edmon\AppData\Local\Microsoft\Windows\Temporary Internet Files\Content.Outlook\NG4ZU1YA\photo (4).JPG"/>
          <p:cNvPicPr>
            <a:picLocks noChangeAspect="1" noChangeArrowheads="1"/>
          </p:cNvPicPr>
          <p:nvPr/>
        </p:nvPicPr>
        <p:blipFill>
          <a:blip r:embed="rId2" cstate="print"/>
          <a:srcRect r="23921" b="32010"/>
          <a:stretch>
            <a:fillRect/>
          </a:stretch>
        </p:blipFill>
        <p:spPr bwMode="auto">
          <a:xfrm>
            <a:off x="-540568" y="-63382"/>
            <a:ext cx="10369152" cy="6921382"/>
          </a:xfrm>
          <a:prstGeom prst="rect">
            <a:avLst/>
          </a:prstGeom>
          <a:noFill/>
        </p:spPr>
      </p:pic>
    </p:spTree>
  </p:cSld>
  <p:clrMapOvr>
    <a:masterClrMapping/>
  </p:clrMapOvr>
  <p:transition>
    <p:fade thruBlk="1"/>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Regus.asia</a:t>
            </a:r>
            <a:endParaRPr lang="en-CA" dirty="0"/>
          </a:p>
        </p:txBody>
      </p:sp>
      <p:sp>
        <p:nvSpPr>
          <p:cNvPr id="3" name="Content Placeholder 2"/>
          <p:cNvSpPr>
            <a:spLocks noGrp="1"/>
          </p:cNvSpPr>
          <p:nvPr>
            <p:ph idx="1"/>
          </p:nvPr>
        </p:nvSpPr>
        <p:spPr/>
        <p:txBody>
          <a:bodyPr/>
          <a:lstStyle/>
          <a:p>
            <a:r>
              <a:rPr lang="en-US" dirty="0" smtClean="0"/>
              <a:t>@ APTLD</a:t>
            </a:r>
            <a:r>
              <a:rPr lang="en-CA" dirty="0" smtClean="0"/>
              <a:t/>
            </a:r>
            <a:br>
              <a:rPr lang="en-CA" dirty="0" smtClean="0"/>
            </a:br>
            <a:r>
              <a:rPr lang="en-CA" dirty="0" smtClean="0"/>
              <a:t>Meetings</a:t>
            </a:r>
            <a:br>
              <a:rPr lang="en-CA" dirty="0" smtClean="0"/>
            </a:br>
            <a:r>
              <a:rPr lang="en-CA" dirty="0" smtClean="0"/>
              <a:t>Hong Kong</a:t>
            </a:r>
            <a:br>
              <a:rPr lang="en-CA" dirty="0" smtClean="0"/>
            </a:br>
            <a:r>
              <a:rPr lang="en-CA" dirty="0" smtClean="0"/>
              <a:t>2011</a:t>
            </a:r>
            <a:endParaRPr lang="en-US" dirty="0" smtClean="0"/>
          </a:p>
        </p:txBody>
      </p:sp>
      <p:pic>
        <p:nvPicPr>
          <p:cNvPr id="97282" name="Picture 2" descr="C:\Users\edmon\Desktop\DSC00001.JPG"/>
          <p:cNvPicPr>
            <a:picLocks noChangeAspect="1" noChangeArrowheads="1"/>
          </p:cNvPicPr>
          <p:nvPr/>
        </p:nvPicPr>
        <p:blipFill>
          <a:blip r:embed="rId2" cstate="print"/>
          <a:srcRect/>
          <a:stretch>
            <a:fillRect/>
          </a:stretch>
        </p:blipFill>
        <p:spPr bwMode="auto">
          <a:xfrm>
            <a:off x="4000500" y="0"/>
            <a:ext cx="5143500" cy="6858000"/>
          </a:xfrm>
          <a:prstGeom prst="rect">
            <a:avLst/>
          </a:prstGeom>
          <a:noFill/>
        </p:spPr>
      </p:pic>
    </p:spTree>
  </p:cSld>
  <p:clrMapOvr>
    <a:masterClrMapping/>
  </p:clrMapOvr>
  <p:transition>
    <p:fade thruBlk="1"/>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Understanding the Evolving Asia Internet Marketplace</a:t>
            </a:r>
            <a:endParaRPr lang="en-CA" dirty="0"/>
          </a:p>
        </p:txBody>
      </p:sp>
      <p:sp>
        <p:nvSpPr>
          <p:cNvPr id="3" name="Text Placeholder 2"/>
          <p:cNvSpPr>
            <a:spLocks noGrp="1"/>
          </p:cNvSpPr>
          <p:nvPr>
            <p:ph type="body" idx="1"/>
          </p:nvPr>
        </p:nvSpPr>
        <p:spPr/>
        <p:txBody>
          <a:bodyPr/>
          <a:lstStyle/>
          <a:p>
            <a:endParaRPr lang="en-CA"/>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457200" y="-27384"/>
            <a:ext cx="8229600" cy="725487"/>
          </a:xfrm>
        </p:spPr>
        <p:txBody>
          <a:bodyPr/>
          <a:lstStyle/>
          <a:p>
            <a:r>
              <a:rPr lang="en-US" altLang="zh-TW" dirty="0" smtClean="0"/>
              <a:t>Growing Internet Population in Asia</a:t>
            </a:r>
            <a:endParaRPr lang="zh-TW" altLang="en-US" dirty="0" smtClean="0"/>
          </a:p>
        </p:txBody>
      </p:sp>
      <p:pic>
        <p:nvPicPr>
          <p:cNvPr id="30723" name="Content Placeholder 5" descr="C:\Users\Pavzy\Desktop\retreat\Chart1.jpg"/>
          <p:cNvPicPr>
            <a:picLocks noGrp="1"/>
          </p:cNvPicPr>
          <p:nvPr>
            <p:ph idx="1"/>
          </p:nvPr>
        </p:nvPicPr>
        <p:blipFill>
          <a:blip r:embed="rId2" cstate="print"/>
          <a:stretch>
            <a:fillRect/>
          </a:stretch>
        </p:blipFill>
        <p:spPr>
          <a:xfrm>
            <a:off x="0" y="692696"/>
            <a:ext cx="6096000" cy="3810000"/>
          </a:xfrm>
          <a:prstGeom prst="rect">
            <a:avLst/>
          </a:prstGeom>
          <a:ln>
            <a:noFill/>
          </a:ln>
          <a:effectLst>
            <a:outerShdw blurRad="292100" dist="139700" dir="2700000" algn="tl" rotWithShape="0">
              <a:srgbClr val="333333">
                <a:alpha val="65000"/>
              </a:srgbClr>
            </a:outerShdw>
          </a:effectLst>
        </p:spPr>
      </p:pic>
      <p:sp>
        <p:nvSpPr>
          <p:cNvPr id="30724" name="TextBox 6"/>
          <p:cNvSpPr txBox="1">
            <a:spLocks noChangeArrowheads="1"/>
          </p:cNvSpPr>
          <p:nvPr/>
        </p:nvSpPr>
        <p:spPr bwMode="auto">
          <a:xfrm>
            <a:off x="6786578" y="6581775"/>
            <a:ext cx="2357422" cy="276225"/>
          </a:xfrm>
          <a:prstGeom prst="rect">
            <a:avLst/>
          </a:prstGeom>
          <a:noFill/>
          <a:ln w="9525">
            <a:noFill/>
            <a:miter lim="800000"/>
            <a:headEnd/>
            <a:tailEnd/>
          </a:ln>
        </p:spPr>
        <p:txBody>
          <a:bodyPr wrap="square">
            <a:spAutoFit/>
          </a:bodyPr>
          <a:lstStyle/>
          <a:p>
            <a:r>
              <a:rPr kumimoji="0" lang="en-US" altLang="zh-TW" sz="1200" dirty="0">
                <a:latin typeface="Arial Unicode MS" pitchFamily="34" charset="-120"/>
                <a:ea typeface="Arial Unicode MS" pitchFamily="34" charset="-120"/>
                <a:cs typeface="Arial Unicode MS" pitchFamily="34" charset="-120"/>
              </a:rPr>
              <a:t>Source: Internet World </a:t>
            </a:r>
            <a:r>
              <a:rPr kumimoji="0" lang="en-US" altLang="zh-TW" sz="1200" dirty="0" smtClean="0">
                <a:latin typeface="Arial Unicode MS" pitchFamily="34" charset="-120"/>
                <a:ea typeface="Arial Unicode MS" pitchFamily="34" charset="-120"/>
                <a:cs typeface="Arial Unicode MS" pitchFamily="34" charset="-120"/>
              </a:rPr>
              <a:t>Stats</a:t>
            </a:r>
            <a:endParaRPr kumimoji="0" lang="zh-TW" altLang="en-US" sz="1200" dirty="0">
              <a:latin typeface="Arial Unicode MS" pitchFamily="34" charset="-120"/>
              <a:ea typeface="Arial Unicode MS" pitchFamily="34" charset="-120"/>
              <a:cs typeface="Arial Unicode MS" pitchFamily="34" charset="-120"/>
            </a:endParaRPr>
          </a:p>
        </p:txBody>
      </p:sp>
      <p:pic>
        <p:nvPicPr>
          <p:cNvPr id="30727" name="Picture 10" descr="C:\Users\Pavzy\Desktop\retreat\stat2.jpg"/>
          <p:cNvPicPr>
            <a:picLocks noChangeAspect="1" noChangeArrowheads="1"/>
          </p:cNvPicPr>
          <p:nvPr/>
        </p:nvPicPr>
        <p:blipFill>
          <a:blip r:embed="rId3" cstate="print"/>
          <a:srcRect l="4420" t="3448" r="31976" b="46935"/>
          <a:stretch>
            <a:fillRect/>
          </a:stretch>
        </p:blipFill>
        <p:spPr bwMode="auto">
          <a:xfrm>
            <a:off x="251520" y="3714750"/>
            <a:ext cx="5688632" cy="2953971"/>
          </a:xfrm>
          <a:prstGeom prst="rect">
            <a:avLst/>
          </a:prstGeom>
          <a:ln>
            <a:noFill/>
          </a:ln>
          <a:effectLst>
            <a:outerShdw blurRad="292100" dist="139700" dir="2700000" algn="tl" rotWithShape="0">
              <a:srgbClr val="333333">
                <a:alpha val="65000"/>
              </a:srgbClr>
            </a:outerShdw>
          </a:effectLst>
        </p:spPr>
      </p:pic>
      <p:pic>
        <p:nvPicPr>
          <p:cNvPr id="9" name="Picture 4" descr="C:\Users\Pavzy\Desktop\retreat\stat4.jpg"/>
          <p:cNvPicPr>
            <a:picLocks noChangeAspect="1" noChangeArrowheads="1"/>
          </p:cNvPicPr>
          <p:nvPr/>
        </p:nvPicPr>
        <p:blipFill>
          <a:blip r:embed="rId4" cstate="print"/>
          <a:srcRect l="6094" t="3110" r="11786" b="15398"/>
          <a:stretch>
            <a:fillRect/>
          </a:stretch>
        </p:blipFill>
        <p:spPr bwMode="auto">
          <a:xfrm>
            <a:off x="4786314" y="1484784"/>
            <a:ext cx="4357686" cy="3408141"/>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30723"/>
                                        </p:tgtEl>
                                        <p:attrNameLst>
                                          <p:attrName>style.visibility</p:attrName>
                                        </p:attrNameLst>
                                      </p:cBhvr>
                                      <p:to>
                                        <p:strVal val="visible"/>
                                      </p:to>
                                    </p:set>
                                    <p:anim calcmode="lin" valueType="num">
                                      <p:cBhvr>
                                        <p:cTn id="7" dur="500" fill="hold"/>
                                        <p:tgtEl>
                                          <p:spTgt spid="30723"/>
                                        </p:tgtEl>
                                        <p:attrNameLst>
                                          <p:attrName>ppt_w</p:attrName>
                                        </p:attrNameLst>
                                      </p:cBhvr>
                                      <p:tavLst>
                                        <p:tav tm="0">
                                          <p:val>
                                            <p:fltVal val="0"/>
                                          </p:val>
                                        </p:tav>
                                        <p:tav tm="100000">
                                          <p:val>
                                            <p:strVal val="#ppt_w"/>
                                          </p:val>
                                        </p:tav>
                                      </p:tavLst>
                                    </p:anim>
                                    <p:anim calcmode="lin" valueType="num">
                                      <p:cBhvr>
                                        <p:cTn id="8" dur="500" fill="hold"/>
                                        <p:tgtEl>
                                          <p:spTgt spid="3072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30727"/>
                                        </p:tgtEl>
                                        <p:attrNameLst>
                                          <p:attrName>style.visibility</p:attrName>
                                        </p:attrNameLst>
                                      </p:cBhvr>
                                      <p:to>
                                        <p:strVal val="visible"/>
                                      </p:to>
                                    </p:set>
                                    <p:anim calcmode="lin" valueType="num">
                                      <p:cBhvr>
                                        <p:cTn id="12" dur="500" fill="hold"/>
                                        <p:tgtEl>
                                          <p:spTgt spid="30727"/>
                                        </p:tgtEl>
                                        <p:attrNameLst>
                                          <p:attrName>ppt_w</p:attrName>
                                        </p:attrNameLst>
                                      </p:cBhvr>
                                      <p:tavLst>
                                        <p:tav tm="0">
                                          <p:val>
                                            <p:fltVal val="0"/>
                                          </p:val>
                                        </p:tav>
                                        <p:tav tm="100000">
                                          <p:val>
                                            <p:strVal val="#ppt_w"/>
                                          </p:val>
                                        </p:tav>
                                      </p:tavLst>
                                    </p:anim>
                                    <p:anim calcmode="lin" valueType="num">
                                      <p:cBhvr>
                                        <p:cTn id="13" dur="500" fill="hold"/>
                                        <p:tgtEl>
                                          <p:spTgt spid="30727"/>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82154"/>
          </a:xfrm>
        </p:spPr>
        <p:txBody>
          <a:bodyPr/>
          <a:lstStyle/>
          <a:p>
            <a:r>
              <a:rPr lang="en-US" dirty="0" smtClean="0"/>
              <a:t>Strategic Directives in 2010</a:t>
            </a:r>
            <a:br>
              <a:rPr lang="en-US" dirty="0" smtClean="0"/>
            </a:br>
            <a:r>
              <a:rPr lang="en-US" dirty="0" smtClean="0"/>
              <a:t>From AGM 2010 in KL:</a:t>
            </a:r>
            <a:endParaRPr lang="en-CA" dirty="0"/>
          </a:p>
        </p:txBody>
      </p:sp>
      <p:sp>
        <p:nvSpPr>
          <p:cNvPr id="3" name="Content Placeholder 2"/>
          <p:cNvSpPr>
            <a:spLocks noGrp="1"/>
          </p:cNvSpPr>
          <p:nvPr>
            <p:ph idx="1"/>
          </p:nvPr>
        </p:nvSpPr>
        <p:spPr>
          <a:xfrm>
            <a:off x="457200" y="1988840"/>
            <a:ext cx="8229600" cy="4369098"/>
          </a:xfrm>
        </p:spPr>
        <p:txBody>
          <a:bodyPr/>
          <a:lstStyle/>
          <a:p>
            <a:r>
              <a:rPr lang="en-US" dirty="0" smtClean="0"/>
              <a:t>Channel Development</a:t>
            </a:r>
          </a:p>
          <a:p>
            <a:r>
              <a:rPr lang="en-US" dirty="0" smtClean="0"/>
              <a:t>Strategic Community Contributions</a:t>
            </a:r>
            <a:endParaRPr lang="en-CA" dirty="0"/>
          </a:p>
        </p:txBody>
      </p:sp>
    </p:spTree>
  </p:cSld>
  <p:clrMapOvr>
    <a:masterClrMapping/>
  </p:clrMapOvr>
  <p:transition>
    <p:fade thruBlk="1"/>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1260648" y="0"/>
            <a:ext cx="10404648" cy="6858000"/>
          </a:xfrm>
          <a:prstGeom prst="rect">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smtClean="0">
              <a:ln>
                <a:noFill/>
              </a:ln>
              <a:solidFill>
                <a:schemeClr val="tx1"/>
              </a:solidFill>
              <a:effectLst/>
              <a:latin typeface="Arial" charset="0"/>
            </a:endParaRPr>
          </a:p>
        </p:txBody>
      </p:sp>
      <p:pic>
        <p:nvPicPr>
          <p:cNvPr id="4" name="Picture 2"/>
          <p:cNvPicPr>
            <a:picLocks noChangeAspect="1" noChangeArrowheads="1"/>
          </p:cNvPicPr>
          <p:nvPr/>
        </p:nvPicPr>
        <p:blipFill>
          <a:blip r:embed="rId2" cstate="print"/>
          <a:srcRect/>
          <a:stretch>
            <a:fillRect/>
          </a:stretch>
        </p:blipFill>
        <p:spPr bwMode="auto">
          <a:xfrm>
            <a:off x="-2268760" y="0"/>
            <a:ext cx="9286940" cy="6951733"/>
          </a:xfrm>
          <a:prstGeom prst="rect">
            <a:avLst/>
          </a:prstGeom>
          <a:noFill/>
          <a:ln w="9525">
            <a:noFill/>
            <a:miter lim="800000"/>
            <a:headEnd/>
            <a:tailEnd/>
          </a:ln>
          <a:effectLst/>
        </p:spPr>
      </p:pic>
      <p:sp>
        <p:nvSpPr>
          <p:cNvPr id="2" name="Title 1"/>
          <p:cNvSpPr>
            <a:spLocks noGrp="1"/>
          </p:cNvSpPr>
          <p:nvPr>
            <p:ph type="title"/>
          </p:nvPr>
        </p:nvSpPr>
        <p:spPr>
          <a:xfrm>
            <a:off x="4586310" y="500042"/>
            <a:ext cx="4557690" cy="571504"/>
          </a:xfrm>
        </p:spPr>
        <p:txBody>
          <a:bodyPr/>
          <a:lstStyle/>
          <a:p>
            <a:r>
              <a:rPr lang="en-US" b="1" dirty="0" smtClean="0"/>
              <a:t>Bulk of Asia’s Population</a:t>
            </a:r>
            <a:br>
              <a:rPr lang="en-US" b="1" dirty="0" smtClean="0"/>
            </a:br>
            <a:r>
              <a:rPr lang="en-US" b="1" dirty="0" smtClean="0"/>
              <a:t>Under 30:</a:t>
            </a:r>
            <a:br>
              <a:rPr lang="en-US" b="1" dirty="0" smtClean="0"/>
            </a:br>
            <a:r>
              <a:rPr lang="en-US" b="1" dirty="0" smtClean="0">
                <a:solidFill>
                  <a:schemeClr val="accent1">
                    <a:lumMod val="40000"/>
                    <a:lumOff val="60000"/>
                  </a:schemeClr>
                </a:solidFill>
              </a:rPr>
              <a:t>38 Hour Day</a:t>
            </a:r>
            <a:br>
              <a:rPr lang="en-US" b="1" dirty="0" smtClean="0">
                <a:solidFill>
                  <a:schemeClr val="accent1">
                    <a:lumMod val="40000"/>
                    <a:lumOff val="60000"/>
                  </a:schemeClr>
                </a:solidFill>
              </a:rPr>
            </a:br>
            <a:r>
              <a:rPr lang="en-US" b="1" dirty="0" smtClean="0">
                <a:solidFill>
                  <a:schemeClr val="accent1">
                    <a:lumMod val="40000"/>
                    <a:lumOff val="60000"/>
                  </a:schemeClr>
                </a:solidFill>
              </a:rPr>
              <a:t>4 Things at Once</a:t>
            </a:r>
            <a:br>
              <a:rPr lang="en-US" b="1" dirty="0" smtClean="0">
                <a:solidFill>
                  <a:schemeClr val="accent1">
                    <a:lumMod val="40000"/>
                    <a:lumOff val="60000"/>
                  </a:schemeClr>
                </a:solidFill>
              </a:rPr>
            </a:br>
            <a:endParaRPr lang="en-CA" dirty="0"/>
          </a:p>
        </p:txBody>
      </p:sp>
      <p:sp>
        <p:nvSpPr>
          <p:cNvPr id="3" name="Text Placeholder 2"/>
          <p:cNvSpPr>
            <a:spLocks noGrp="1"/>
          </p:cNvSpPr>
          <p:nvPr>
            <p:ph type="body" idx="1"/>
          </p:nvPr>
        </p:nvSpPr>
        <p:spPr>
          <a:xfrm>
            <a:off x="3929058" y="5143512"/>
            <a:ext cx="5214942" cy="1500187"/>
          </a:xfrm>
        </p:spPr>
        <p:txBody>
          <a:bodyPr/>
          <a:lstStyle/>
          <a:p>
            <a:pPr algn="ctr"/>
            <a:r>
              <a:rPr lang="en-US" dirty="0" smtClean="0">
                <a:solidFill>
                  <a:schemeClr val="tx1">
                    <a:lumMod val="50000"/>
                    <a:lumOff val="50000"/>
                  </a:schemeClr>
                </a:solidFill>
              </a:rPr>
              <a:t>Friends Matter: </a:t>
            </a:r>
            <a:r>
              <a:rPr lang="en-US" b="1" dirty="0" smtClean="0">
                <a:solidFill>
                  <a:schemeClr val="bg1"/>
                </a:solidFill>
              </a:rPr>
              <a:t>Social Networking</a:t>
            </a:r>
          </a:p>
          <a:p>
            <a:pPr algn="ctr"/>
            <a:r>
              <a:rPr lang="en-US" dirty="0" smtClean="0">
                <a:solidFill>
                  <a:schemeClr val="tx1">
                    <a:lumMod val="50000"/>
                    <a:lumOff val="50000"/>
                  </a:schemeClr>
                </a:solidFill>
              </a:rPr>
              <a:t>Content Matters: </a:t>
            </a:r>
            <a:r>
              <a:rPr lang="en-US" b="1" dirty="0" smtClean="0">
                <a:solidFill>
                  <a:schemeClr val="bg1"/>
                </a:solidFill>
              </a:rPr>
              <a:t>People are Media</a:t>
            </a:r>
          </a:p>
          <a:p>
            <a:pPr algn="ctr"/>
            <a:r>
              <a:rPr lang="en-US" dirty="0" smtClean="0">
                <a:solidFill>
                  <a:schemeClr val="tx1">
                    <a:lumMod val="50000"/>
                    <a:lumOff val="50000"/>
                  </a:schemeClr>
                </a:solidFill>
              </a:rPr>
              <a:t>Cutting Through Matters: </a:t>
            </a:r>
            <a:r>
              <a:rPr lang="en-US" b="1" dirty="0" smtClean="0">
                <a:solidFill>
                  <a:schemeClr val="bg1"/>
                </a:solidFill>
              </a:rPr>
              <a:t>Relevance</a:t>
            </a:r>
            <a:endParaRPr lang="en-CA" b="1" dirty="0" smtClean="0">
              <a:solidFill>
                <a:schemeClr val="bg1"/>
              </a:solidFill>
            </a:endParaRPr>
          </a:p>
        </p:txBody>
      </p:sp>
      <p:pic>
        <p:nvPicPr>
          <p:cNvPr id="104450" name="Picture 2"/>
          <p:cNvPicPr>
            <a:picLocks noChangeAspect="1" noChangeArrowheads="1"/>
          </p:cNvPicPr>
          <p:nvPr/>
        </p:nvPicPr>
        <p:blipFill>
          <a:blip r:embed="rId3" cstate="print"/>
          <a:srcRect/>
          <a:stretch>
            <a:fillRect/>
          </a:stretch>
        </p:blipFill>
        <p:spPr bwMode="auto">
          <a:xfrm>
            <a:off x="3563888" y="260648"/>
            <a:ext cx="5425335" cy="3071810"/>
          </a:xfrm>
          <a:prstGeom prst="rect">
            <a:avLst/>
          </a:prstGeom>
          <a:noFill/>
          <a:ln w="9525">
            <a:noFill/>
            <a:miter lim="800000"/>
            <a:headEnd/>
            <a:tailEnd/>
          </a:ln>
        </p:spPr>
      </p:pic>
      <p:pic>
        <p:nvPicPr>
          <p:cNvPr id="104451" name="Picture 3"/>
          <p:cNvPicPr>
            <a:picLocks noChangeAspect="1" noChangeArrowheads="1"/>
          </p:cNvPicPr>
          <p:nvPr/>
        </p:nvPicPr>
        <p:blipFill>
          <a:blip r:embed="rId4" cstate="print"/>
          <a:srcRect/>
          <a:stretch>
            <a:fillRect/>
          </a:stretch>
        </p:blipFill>
        <p:spPr bwMode="auto">
          <a:xfrm>
            <a:off x="3571868" y="3500438"/>
            <a:ext cx="5407708" cy="3071834"/>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4450"/>
                                        </p:tgtEl>
                                        <p:attrNameLst>
                                          <p:attrName>style.visibility</p:attrName>
                                        </p:attrNameLst>
                                      </p:cBhvr>
                                      <p:to>
                                        <p:strVal val="visible"/>
                                      </p:to>
                                    </p:set>
                                    <p:animEffect transition="in" filter="fade">
                                      <p:cBhvr>
                                        <p:cTn id="24" dur="1000"/>
                                        <p:tgtEl>
                                          <p:spTgt spid="104450"/>
                                        </p:tgtEl>
                                      </p:cBhvr>
                                    </p:animEffect>
                                    <p:anim calcmode="lin" valueType="num">
                                      <p:cBhvr>
                                        <p:cTn id="25" dur="1000" fill="hold"/>
                                        <p:tgtEl>
                                          <p:spTgt spid="104450"/>
                                        </p:tgtEl>
                                        <p:attrNameLst>
                                          <p:attrName>ppt_x</p:attrName>
                                        </p:attrNameLst>
                                      </p:cBhvr>
                                      <p:tavLst>
                                        <p:tav tm="0">
                                          <p:val>
                                            <p:strVal val="#ppt_x"/>
                                          </p:val>
                                        </p:tav>
                                        <p:tav tm="100000">
                                          <p:val>
                                            <p:strVal val="#ppt_x"/>
                                          </p:val>
                                        </p:tav>
                                      </p:tavLst>
                                    </p:anim>
                                    <p:anim calcmode="lin" valueType="num">
                                      <p:cBhvr>
                                        <p:cTn id="26" dur="1000" fill="hold"/>
                                        <p:tgtEl>
                                          <p:spTgt spid="104450"/>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42" presetClass="entr" presetSubtype="0" fill="hold" nodeType="afterEffect">
                                  <p:stCondLst>
                                    <p:cond delay="0"/>
                                  </p:stCondLst>
                                  <p:childTnLst>
                                    <p:set>
                                      <p:cBhvr>
                                        <p:cTn id="29" dur="1" fill="hold">
                                          <p:stCondLst>
                                            <p:cond delay="0"/>
                                          </p:stCondLst>
                                        </p:cTn>
                                        <p:tgtEl>
                                          <p:spTgt spid="104451"/>
                                        </p:tgtEl>
                                        <p:attrNameLst>
                                          <p:attrName>style.visibility</p:attrName>
                                        </p:attrNameLst>
                                      </p:cBhvr>
                                      <p:to>
                                        <p:strVal val="visible"/>
                                      </p:to>
                                    </p:set>
                                    <p:animEffect transition="in" filter="fade">
                                      <p:cBhvr>
                                        <p:cTn id="30" dur="1000"/>
                                        <p:tgtEl>
                                          <p:spTgt spid="104451"/>
                                        </p:tgtEl>
                                      </p:cBhvr>
                                    </p:animEffect>
                                    <p:anim calcmode="lin" valueType="num">
                                      <p:cBhvr>
                                        <p:cTn id="31" dur="1000" fill="hold"/>
                                        <p:tgtEl>
                                          <p:spTgt spid="104451"/>
                                        </p:tgtEl>
                                        <p:attrNameLst>
                                          <p:attrName>ppt_x</p:attrName>
                                        </p:attrNameLst>
                                      </p:cBhvr>
                                      <p:tavLst>
                                        <p:tav tm="0">
                                          <p:val>
                                            <p:strVal val="#ppt_x"/>
                                          </p:val>
                                        </p:tav>
                                        <p:tav tm="100000">
                                          <p:val>
                                            <p:strVal val="#ppt_x"/>
                                          </p:val>
                                        </p:tav>
                                      </p:tavLst>
                                    </p:anim>
                                    <p:anim calcmode="lin" valueType="num">
                                      <p:cBhvr>
                                        <p:cTn id="32" dur="1000" fill="hold"/>
                                        <p:tgtEl>
                                          <p:spTgt spid="1044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3568" y="404813"/>
            <a:ext cx="6985645" cy="508000"/>
          </a:xfrm>
        </p:spPr>
        <p:txBody>
          <a:bodyPr/>
          <a:lstStyle/>
          <a:p>
            <a:r>
              <a:rPr lang="en-US" dirty="0" smtClean="0"/>
              <a:t>Trends in Asia User Behaviors</a:t>
            </a:r>
            <a:endParaRPr lang="en-CA" dirty="0"/>
          </a:p>
        </p:txBody>
      </p:sp>
      <p:sp>
        <p:nvSpPr>
          <p:cNvPr id="5" name="Content Placeholder 4"/>
          <p:cNvSpPr>
            <a:spLocks noGrp="1"/>
          </p:cNvSpPr>
          <p:nvPr>
            <p:ph sz="half" idx="1"/>
          </p:nvPr>
        </p:nvSpPr>
        <p:spPr>
          <a:xfrm>
            <a:off x="755576" y="1196752"/>
            <a:ext cx="3776737" cy="4824412"/>
          </a:xfrm>
        </p:spPr>
        <p:txBody>
          <a:bodyPr/>
          <a:lstStyle/>
          <a:p>
            <a:r>
              <a:rPr lang="en-US" b="1" dirty="0" smtClean="0">
                <a:solidFill>
                  <a:srgbClr val="FF0000"/>
                </a:solidFill>
              </a:rPr>
              <a:t>Bargain seekers</a:t>
            </a:r>
            <a:r>
              <a:rPr lang="en-US" dirty="0" smtClean="0"/>
              <a:t>: </a:t>
            </a:r>
          </a:p>
          <a:p>
            <a:r>
              <a:rPr lang="en-US" dirty="0" smtClean="0"/>
              <a:t>58% of Asian internet users say they made online purchases as a result of a coupon or offer they received in an email</a:t>
            </a:r>
          </a:p>
          <a:p>
            <a:r>
              <a:rPr lang="en-US" dirty="0" smtClean="0"/>
              <a:t>78% to compare products, 75% for bargains</a:t>
            </a:r>
            <a:endParaRPr lang="en-CA" dirty="0"/>
          </a:p>
        </p:txBody>
      </p:sp>
      <p:sp>
        <p:nvSpPr>
          <p:cNvPr id="6" name="Content Placeholder 5"/>
          <p:cNvSpPr>
            <a:spLocks noGrp="1"/>
          </p:cNvSpPr>
          <p:nvPr>
            <p:ph sz="half" idx="2"/>
          </p:nvPr>
        </p:nvSpPr>
        <p:spPr>
          <a:xfrm>
            <a:off x="4684712" y="1196752"/>
            <a:ext cx="4063751" cy="4824412"/>
          </a:xfrm>
        </p:spPr>
        <p:txBody>
          <a:bodyPr/>
          <a:lstStyle/>
          <a:p>
            <a:r>
              <a:rPr lang="en-US" b="1" dirty="0" smtClean="0">
                <a:solidFill>
                  <a:srgbClr val="FF0000"/>
                </a:solidFill>
              </a:rPr>
              <a:t>Music is expected to drive Asia’s mobile market </a:t>
            </a:r>
            <a:r>
              <a:rPr lang="en-US" dirty="0" smtClean="0"/>
              <a:t>with US$6.72 Billion by 2013</a:t>
            </a:r>
          </a:p>
          <a:p>
            <a:r>
              <a:rPr lang="en-US" b="1" dirty="0" smtClean="0">
                <a:solidFill>
                  <a:srgbClr val="FF0000"/>
                </a:solidFill>
              </a:rPr>
              <a:t>Asia leads the world in mobile shopping</a:t>
            </a:r>
            <a:r>
              <a:rPr lang="en-US" dirty="0" smtClean="0"/>
              <a:t>, with 8 out of 10 reported mobile shopping activity and 23% making a purchase in a month</a:t>
            </a:r>
            <a:endParaRPr lang="en-CA"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fade">
                                      <p:cBhvr>
                                        <p:cTn id="21"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Strong Growth in Online Spending</a:t>
            </a:r>
            <a:endParaRPr lang="en-CA" dirty="0"/>
          </a:p>
        </p:txBody>
      </p:sp>
      <p:sp>
        <p:nvSpPr>
          <p:cNvPr id="4" name="Content Placeholder 7"/>
          <p:cNvSpPr>
            <a:spLocks noGrp="1"/>
          </p:cNvSpPr>
          <p:nvPr>
            <p:ph idx="1"/>
          </p:nvPr>
        </p:nvSpPr>
        <p:spPr/>
        <p:txBody>
          <a:bodyPr>
            <a:normAutofit fontScale="77500" lnSpcReduction="20000"/>
          </a:bodyPr>
          <a:lstStyle/>
          <a:p>
            <a:pPr>
              <a:lnSpc>
                <a:spcPct val="120000"/>
              </a:lnSpc>
              <a:spcBef>
                <a:spcPts val="3000"/>
              </a:spcBef>
            </a:pPr>
            <a:r>
              <a:rPr lang="en-US" dirty="0" smtClean="0"/>
              <a:t>Asian </a:t>
            </a:r>
            <a:r>
              <a:rPr lang="en-US" dirty="0" err="1" smtClean="0"/>
              <a:t>eCommerce</a:t>
            </a:r>
            <a:r>
              <a:rPr lang="en-US" dirty="0" smtClean="0"/>
              <a:t> consumers </a:t>
            </a:r>
            <a:r>
              <a:rPr lang="en-US" b="1" dirty="0" smtClean="0"/>
              <a:t>spending increased (to avg. US$3,109) despite challenging economic conditions</a:t>
            </a:r>
            <a:r>
              <a:rPr lang="en-US" dirty="0" smtClean="0"/>
              <a:t> (Visa e-Commerce Consumer Monitor)</a:t>
            </a:r>
          </a:p>
          <a:p>
            <a:pPr>
              <a:lnSpc>
                <a:spcPct val="120000"/>
              </a:lnSpc>
              <a:spcBef>
                <a:spcPts val="3000"/>
              </a:spcBef>
            </a:pPr>
            <a:r>
              <a:rPr lang="en-CA" dirty="0" smtClean="0"/>
              <a:t>Market research firm </a:t>
            </a:r>
            <a:r>
              <a:rPr lang="en-CA" dirty="0" err="1" smtClean="0"/>
              <a:t>Euromonitor</a:t>
            </a:r>
            <a:r>
              <a:rPr lang="en-CA" dirty="0" smtClean="0"/>
              <a:t> International forecasts </a:t>
            </a:r>
            <a:r>
              <a:rPr lang="en-CA" b="1" dirty="0" smtClean="0"/>
              <a:t>online sales in Asia Pacific expected to reach in excess of US$71 billion by 2012</a:t>
            </a:r>
          </a:p>
          <a:p>
            <a:pPr>
              <a:lnSpc>
                <a:spcPct val="120000"/>
              </a:lnSpc>
              <a:spcBef>
                <a:spcPts val="3000"/>
              </a:spcBef>
            </a:pPr>
            <a:r>
              <a:rPr lang="en-CA" dirty="0" smtClean="0"/>
              <a:t>Next 5 years, shifting online population and growing spending power among Asian consumers means that </a:t>
            </a:r>
            <a:r>
              <a:rPr lang="en-CA" b="1" dirty="0" smtClean="0"/>
              <a:t>Asian markets will represent a far greater % of the online consumers than they do today</a:t>
            </a:r>
            <a:r>
              <a:rPr lang="en-CA" dirty="0" smtClean="0"/>
              <a:t>. (Forrester Research)</a:t>
            </a:r>
          </a:p>
          <a:p>
            <a:pPr>
              <a:lnSpc>
                <a:spcPct val="120000"/>
              </a:lnSpc>
              <a:spcBef>
                <a:spcPts val="3000"/>
              </a:spcBef>
            </a:pPr>
            <a:endParaRPr lang="en-CA" dirty="0" smtClean="0"/>
          </a:p>
          <a:p>
            <a:pPr>
              <a:lnSpc>
                <a:spcPct val="120000"/>
              </a:lnSpc>
            </a:pPr>
            <a:endParaRPr lang="en-CA" dirty="0" smtClean="0"/>
          </a:p>
          <a:p>
            <a:pPr>
              <a:lnSpc>
                <a:spcPct val="120000"/>
              </a:lnSpc>
            </a:pPr>
            <a:endParaRPr lang="en-CA" dirty="0" smtClean="0"/>
          </a:p>
          <a:p>
            <a:pPr>
              <a:lnSpc>
                <a:spcPct val="120000"/>
              </a:lnSpc>
            </a:pPr>
            <a:endParaRPr lang="en-CA" dirty="0"/>
          </a:p>
        </p:txBody>
      </p:sp>
      <p:pic>
        <p:nvPicPr>
          <p:cNvPr id="5" name="Picture 2"/>
          <p:cNvPicPr>
            <a:picLocks noChangeAspect="1" noChangeArrowheads="1"/>
          </p:cNvPicPr>
          <p:nvPr/>
        </p:nvPicPr>
        <p:blipFill>
          <a:blip r:embed="rId2" cstate="print"/>
          <a:srcRect/>
          <a:stretch>
            <a:fillRect/>
          </a:stretch>
        </p:blipFill>
        <p:spPr bwMode="auto">
          <a:xfrm>
            <a:off x="-11728" y="2643183"/>
            <a:ext cx="9155728" cy="4214818"/>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71265"/>
            <a:ext cx="8229600" cy="725487"/>
          </a:xfrm>
        </p:spPr>
        <p:txBody>
          <a:bodyPr/>
          <a:lstStyle/>
          <a:p>
            <a:r>
              <a:rPr lang="en-US" dirty="0" smtClean="0"/>
              <a:t>Sustained Growth in Online Ad Spend in Asia</a:t>
            </a:r>
            <a:endParaRPr lang="en-CA" dirty="0"/>
          </a:p>
        </p:txBody>
      </p:sp>
      <p:sp>
        <p:nvSpPr>
          <p:cNvPr id="5" name="Content Placeholder 4"/>
          <p:cNvSpPr>
            <a:spLocks noGrp="1"/>
          </p:cNvSpPr>
          <p:nvPr>
            <p:ph idx="1"/>
          </p:nvPr>
        </p:nvSpPr>
        <p:spPr>
          <a:xfrm>
            <a:off x="457200" y="1454993"/>
            <a:ext cx="8229600" cy="5286375"/>
          </a:xfrm>
        </p:spPr>
        <p:txBody>
          <a:bodyPr/>
          <a:lstStyle/>
          <a:p>
            <a:r>
              <a:rPr lang="en-CA" dirty="0" smtClean="0"/>
              <a:t>Online advertising saw sustained growth throughout Asia, compared to a 9.8% contraction in total advertising spending worldwide</a:t>
            </a:r>
          </a:p>
          <a:p>
            <a:pPr lvl="1"/>
            <a:endParaRPr lang="en-CA" sz="1800" b="0" dirty="0" smtClean="0"/>
          </a:p>
          <a:p>
            <a:pPr lvl="1"/>
            <a:r>
              <a:rPr lang="en-CA" sz="1800" b="0" dirty="0" smtClean="0"/>
              <a:t>Nielsen Company reported </a:t>
            </a:r>
            <a:r>
              <a:rPr lang="en-CA" sz="1800" dirty="0" smtClean="0">
                <a:solidFill>
                  <a:srgbClr val="FF0000"/>
                </a:solidFill>
              </a:rPr>
              <a:t>double digit growth</a:t>
            </a:r>
            <a:r>
              <a:rPr lang="en-CA" sz="1800" b="0" dirty="0" smtClean="0"/>
              <a:t> for Q1 2010 advertising spending in Indonesia (26% -- US$1.27 billion), Taiwan (22.8% -- US$299.5 million)  and Thailand (10.8% -- US$664.4 million)</a:t>
            </a:r>
          </a:p>
          <a:p>
            <a:pPr lvl="1"/>
            <a:endParaRPr lang="en-CA" sz="1800" b="0" dirty="0" smtClean="0"/>
          </a:p>
          <a:p>
            <a:pPr lvl="1"/>
            <a:r>
              <a:rPr lang="en-CA" sz="1800" b="0" dirty="0" smtClean="0"/>
              <a:t>Nielsen’s Hong Kong office reported that online ad revenues reached US$32.7 million in Q4 2009 to boost full year spending to US$111.4. The </a:t>
            </a:r>
            <a:r>
              <a:rPr lang="en-CA" sz="1800" dirty="0" smtClean="0">
                <a:solidFill>
                  <a:srgbClr val="FF0000"/>
                </a:solidFill>
              </a:rPr>
              <a:t>total number of advertisers and campaigns more than doubled </a:t>
            </a:r>
            <a:r>
              <a:rPr lang="en-CA" sz="1800" b="0" dirty="0" smtClean="0"/>
              <a:t>from Q4 2008 to Q4 2009, </a:t>
            </a:r>
            <a:r>
              <a:rPr lang="en-CA" sz="1800" b="0" dirty="0" err="1" smtClean="0"/>
              <a:t>signaling</a:t>
            </a:r>
            <a:r>
              <a:rPr lang="en-CA" sz="1800" b="0" dirty="0" smtClean="0"/>
              <a:t> an acceptance of online ads among advertisers in Hong Kong.</a:t>
            </a:r>
            <a:endParaRPr lang="en-CA" sz="1800" b="0" dirty="0"/>
          </a:p>
        </p:txBody>
      </p:sp>
      <p:grpSp>
        <p:nvGrpSpPr>
          <p:cNvPr id="2" name="Group 9"/>
          <p:cNvGrpSpPr/>
          <p:nvPr/>
        </p:nvGrpSpPr>
        <p:grpSpPr>
          <a:xfrm>
            <a:off x="0" y="0"/>
            <a:ext cx="9144000" cy="3782863"/>
            <a:chOff x="0" y="0"/>
            <a:chExt cx="9144000" cy="3782863"/>
          </a:xfrm>
        </p:grpSpPr>
        <p:grpSp>
          <p:nvGrpSpPr>
            <p:cNvPr id="3" name="Group 7"/>
            <p:cNvGrpSpPr/>
            <p:nvPr/>
          </p:nvGrpSpPr>
          <p:grpSpPr>
            <a:xfrm>
              <a:off x="0" y="0"/>
              <a:ext cx="9144000" cy="3782863"/>
              <a:chOff x="0" y="0"/>
              <a:chExt cx="9144000" cy="3782863"/>
            </a:xfrm>
          </p:grpSpPr>
          <p:sp>
            <p:nvSpPr>
              <p:cNvPr id="7" name="Rectangle 6"/>
              <p:cNvSpPr/>
              <p:nvPr/>
            </p:nvSpPr>
            <p:spPr bwMode="auto">
              <a:xfrm>
                <a:off x="0" y="0"/>
                <a:ext cx="9144000" cy="35730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smtClean="0">
                  <a:ln>
                    <a:noFill/>
                  </a:ln>
                  <a:solidFill>
                    <a:schemeClr val="tx1"/>
                  </a:solidFill>
                  <a:effectLst/>
                  <a:latin typeface="Arial" charset="0"/>
                </a:endParaRPr>
              </a:p>
            </p:txBody>
          </p:sp>
          <p:pic>
            <p:nvPicPr>
              <p:cNvPr id="2050" name="Picture 2"/>
              <p:cNvPicPr>
                <a:picLocks noChangeAspect="1" noChangeArrowheads="1"/>
              </p:cNvPicPr>
              <p:nvPr/>
            </p:nvPicPr>
            <p:blipFill>
              <a:blip r:embed="rId2" cstate="print"/>
              <a:srcRect/>
              <a:stretch>
                <a:fillRect/>
              </a:stretch>
            </p:blipFill>
            <p:spPr bwMode="auto">
              <a:xfrm>
                <a:off x="0" y="0"/>
                <a:ext cx="6228184" cy="3782863"/>
              </a:xfrm>
              <a:prstGeom prst="rect">
                <a:avLst/>
              </a:prstGeom>
              <a:noFill/>
              <a:ln w="9525">
                <a:noFill/>
                <a:miter lim="800000"/>
                <a:headEnd/>
                <a:tailEnd/>
              </a:ln>
            </p:spPr>
          </p:pic>
        </p:grpSp>
        <p:sp>
          <p:nvSpPr>
            <p:cNvPr id="9" name="TextBox 8"/>
            <p:cNvSpPr txBox="1"/>
            <p:nvPr/>
          </p:nvSpPr>
          <p:spPr>
            <a:xfrm>
              <a:off x="6372200" y="260648"/>
              <a:ext cx="2592288" cy="3108543"/>
            </a:xfrm>
            <a:prstGeom prst="rect">
              <a:avLst/>
            </a:prstGeom>
            <a:noFill/>
          </p:spPr>
          <p:txBody>
            <a:bodyPr wrap="square" rtlCol="0">
              <a:spAutoFit/>
            </a:bodyPr>
            <a:lstStyle/>
            <a:p>
              <a:r>
                <a:rPr lang="en-US" sz="2800" b="1" dirty="0" smtClean="0">
                  <a:solidFill>
                    <a:srgbClr val="000000"/>
                  </a:solidFill>
                </a:rPr>
                <a:t>Online Ad Spending to Grow by about 30% to over US$20 Billion by 2012</a:t>
              </a:r>
              <a:endParaRPr lang="en-CA" sz="2800" b="1" dirty="0">
                <a:solidFill>
                  <a:srgbClr val="000000"/>
                </a:solidFill>
              </a:endParaRPr>
            </a:p>
          </p:txBody>
        </p:sp>
      </p:grpSp>
      <p:grpSp>
        <p:nvGrpSpPr>
          <p:cNvPr id="6" name="Group 13"/>
          <p:cNvGrpSpPr/>
          <p:nvPr/>
        </p:nvGrpSpPr>
        <p:grpSpPr>
          <a:xfrm>
            <a:off x="0" y="3573015"/>
            <a:ext cx="9144001" cy="4052359"/>
            <a:chOff x="0" y="3573015"/>
            <a:chExt cx="9144001" cy="4052359"/>
          </a:xfrm>
        </p:grpSpPr>
        <p:grpSp>
          <p:nvGrpSpPr>
            <p:cNvPr id="8" name="Group 11"/>
            <p:cNvGrpSpPr/>
            <p:nvPr/>
          </p:nvGrpSpPr>
          <p:grpSpPr>
            <a:xfrm>
              <a:off x="0" y="3573015"/>
              <a:ext cx="9144001" cy="4052359"/>
              <a:chOff x="0" y="3573015"/>
              <a:chExt cx="9144001" cy="4052359"/>
            </a:xfrm>
          </p:grpSpPr>
          <p:sp>
            <p:nvSpPr>
              <p:cNvPr id="11" name="Rectangle 10"/>
              <p:cNvSpPr/>
              <p:nvPr/>
            </p:nvSpPr>
            <p:spPr bwMode="auto">
              <a:xfrm>
                <a:off x="0" y="3573016"/>
                <a:ext cx="9144000" cy="328498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smtClean="0">
                  <a:ln>
                    <a:noFill/>
                  </a:ln>
                  <a:solidFill>
                    <a:schemeClr val="tx1"/>
                  </a:solidFill>
                  <a:effectLst/>
                  <a:latin typeface="Arial" charset="0"/>
                </a:endParaRPr>
              </a:p>
            </p:txBody>
          </p:sp>
          <p:pic>
            <p:nvPicPr>
              <p:cNvPr id="2051" name="Picture 3"/>
              <p:cNvPicPr>
                <a:picLocks noChangeAspect="1" noChangeArrowheads="1"/>
              </p:cNvPicPr>
              <p:nvPr/>
            </p:nvPicPr>
            <p:blipFill>
              <a:blip r:embed="rId3" cstate="print"/>
              <a:srcRect/>
              <a:stretch>
                <a:fillRect/>
              </a:stretch>
            </p:blipFill>
            <p:spPr bwMode="auto">
              <a:xfrm>
                <a:off x="4139952" y="3573015"/>
                <a:ext cx="5004049" cy="4052359"/>
              </a:xfrm>
              <a:prstGeom prst="rect">
                <a:avLst/>
              </a:prstGeom>
              <a:noFill/>
              <a:ln w="9525">
                <a:noFill/>
                <a:miter lim="800000"/>
                <a:headEnd/>
                <a:tailEnd/>
              </a:ln>
            </p:spPr>
          </p:pic>
        </p:grpSp>
        <p:sp>
          <p:nvSpPr>
            <p:cNvPr id="13" name="TextBox 12"/>
            <p:cNvSpPr txBox="1"/>
            <p:nvPr/>
          </p:nvSpPr>
          <p:spPr>
            <a:xfrm>
              <a:off x="323528" y="3861048"/>
              <a:ext cx="3528392" cy="2554545"/>
            </a:xfrm>
            <a:prstGeom prst="rect">
              <a:avLst/>
            </a:prstGeom>
            <a:noFill/>
          </p:spPr>
          <p:txBody>
            <a:bodyPr wrap="square" rtlCol="0">
              <a:spAutoFit/>
            </a:bodyPr>
            <a:lstStyle/>
            <a:p>
              <a:pPr algn="r"/>
              <a:r>
                <a:rPr lang="en-US" sz="3200" b="1" dirty="0" smtClean="0"/>
                <a:t>Fastest Growth in Online Ad Spending Expected to be in Asia</a:t>
              </a:r>
              <a:endParaRPr lang="en-CA" sz="3200" b="1" dirty="0"/>
            </a:p>
          </p:txBody>
        </p:sp>
      </p:gr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500"/>
                                        <p:tgtEl>
                                          <p:spTgt spid="5">
                                            <p:txEl>
                                              <p:pRg st="2" end="2"/>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fade">
                                      <p:cBhvr>
                                        <p:cTn id="15" dur="500"/>
                                        <p:tgtEl>
                                          <p:spTgt spid="5">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childTnLst>
                                </p:cTn>
                              </p:par>
                            </p:childTnLst>
                          </p:cTn>
                        </p:par>
                        <p:par>
                          <p:cTn id="22" fill="hold">
                            <p:stCondLst>
                              <p:cond delay="500"/>
                            </p:stCondLst>
                            <p:childTnLst>
                              <p:par>
                                <p:cTn id="23" presetID="23" presetClass="entr" presetSubtype="16"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2856"/>
            <a:ext cx="9144000" cy="858019"/>
          </a:xfrm>
        </p:spPr>
        <p:txBody>
          <a:bodyPr/>
          <a:lstStyle/>
          <a:p>
            <a:pPr algn="ctr"/>
            <a:r>
              <a:rPr lang="en-US" sz="4400" b="1" dirty="0" smtClean="0">
                <a:solidFill>
                  <a:srgbClr val="FFC000"/>
                </a:solidFill>
                <a:latin typeface="Helvetica-Black" pitchFamily="34" charset="0"/>
              </a:rPr>
              <a:t>Asia Market Integration</a:t>
            </a:r>
            <a:endParaRPr lang="en-CA" sz="4400" b="1" dirty="0">
              <a:solidFill>
                <a:srgbClr val="FFC000"/>
              </a:solidFill>
              <a:latin typeface="Helvetica-Black" pitchFamily="34" charset="0"/>
            </a:endParaRPr>
          </a:p>
        </p:txBody>
      </p:sp>
      <p:sp>
        <p:nvSpPr>
          <p:cNvPr id="3" name="Text Placeholder 2"/>
          <p:cNvSpPr>
            <a:spLocks noGrp="1"/>
          </p:cNvSpPr>
          <p:nvPr>
            <p:ph type="body" idx="1"/>
          </p:nvPr>
        </p:nvSpPr>
        <p:spPr>
          <a:xfrm>
            <a:off x="683568" y="3284984"/>
            <a:ext cx="7772400" cy="1500187"/>
          </a:xfrm>
        </p:spPr>
        <p:txBody>
          <a:bodyPr>
            <a:normAutofit/>
          </a:bodyPr>
          <a:lstStyle/>
          <a:p>
            <a:pPr algn="ctr"/>
            <a:r>
              <a:rPr lang="en-US" sz="2800" b="1" dirty="0" smtClean="0">
                <a:solidFill>
                  <a:schemeClr val="bg1"/>
                </a:solidFill>
              </a:rPr>
              <a:t>Since Jan 1, 2010: China + 10 South East Asian Countries implemented the</a:t>
            </a:r>
          </a:p>
          <a:p>
            <a:pPr algn="ctr"/>
            <a:r>
              <a:rPr lang="en-US" sz="2800" b="1" dirty="0" smtClean="0">
                <a:solidFill>
                  <a:schemeClr val="bg1"/>
                </a:solidFill>
              </a:rPr>
              <a:t>China ASEAN Free Trade Area (CAFTA)</a:t>
            </a:r>
            <a:endParaRPr lang="en-CA" sz="2800" b="1" dirty="0">
              <a:solidFill>
                <a:schemeClr val="bg1"/>
              </a:solidFill>
            </a:endParaRPr>
          </a:p>
        </p:txBody>
      </p:sp>
    </p:spTree>
  </p:cSld>
  <p:clrMapOvr>
    <a:masterClrMapping/>
  </p:clrMapOvr>
  <p:transition>
    <p:fade thruBlk="1"/>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725487"/>
          </a:xfrm>
        </p:spPr>
        <p:txBody>
          <a:bodyPr/>
          <a:lstStyle/>
          <a:p>
            <a:pPr algn="ctr"/>
            <a:r>
              <a:rPr lang="en-US" dirty="0" smtClean="0"/>
              <a:t>.Asia improves SEO</a:t>
            </a:r>
            <a:endParaRPr lang="en-CA" dirty="0"/>
          </a:p>
        </p:txBody>
      </p:sp>
      <p:sp>
        <p:nvSpPr>
          <p:cNvPr id="3" name="Content Placeholder 2"/>
          <p:cNvSpPr>
            <a:spLocks noGrp="1"/>
          </p:cNvSpPr>
          <p:nvPr>
            <p:ph idx="1"/>
          </p:nvPr>
        </p:nvSpPr>
        <p:spPr>
          <a:xfrm>
            <a:off x="457200" y="1201589"/>
            <a:ext cx="8229600" cy="5286375"/>
          </a:xfrm>
        </p:spPr>
        <p:txBody>
          <a:bodyPr/>
          <a:lstStyle/>
          <a:p>
            <a:endParaRPr lang="en-CA" dirty="0"/>
          </a:p>
        </p:txBody>
      </p:sp>
      <p:pic>
        <p:nvPicPr>
          <p:cNvPr id="17410" name="Picture 2"/>
          <p:cNvPicPr>
            <a:picLocks noChangeAspect="1" noChangeArrowheads="1"/>
          </p:cNvPicPr>
          <p:nvPr/>
        </p:nvPicPr>
        <p:blipFill>
          <a:blip r:embed="rId2" cstate="print"/>
          <a:srcRect/>
          <a:stretch>
            <a:fillRect/>
          </a:stretch>
        </p:blipFill>
        <p:spPr bwMode="auto">
          <a:xfrm>
            <a:off x="1" y="1303730"/>
            <a:ext cx="9144000" cy="4861574"/>
          </a:xfrm>
          <a:prstGeom prst="rect">
            <a:avLst/>
          </a:prstGeom>
          <a:noFill/>
          <a:ln w="9525">
            <a:noFill/>
            <a:miter lim="800000"/>
            <a:headEnd/>
            <a:tailEnd/>
          </a:ln>
        </p:spPr>
      </p:pic>
      <p:sp>
        <p:nvSpPr>
          <p:cNvPr id="5" name="Content Placeholder 5"/>
          <p:cNvSpPr txBox="1">
            <a:spLocks/>
          </p:cNvSpPr>
          <p:nvPr/>
        </p:nvSpPr>
        <p:spPr bwMode="auto">
          <a:xfrm>
            <a:off x="4788024" y="2204864"/>
            <a:ext cx="4283968" cy="4653136"/>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spcBef>
                <a:spcPct val="20000"/>
              </a:spcBef>
              <a:buFont typeface="Arial" pitchFamily="34" charset="0"/>
              <a:buChar char="•"/>
              <a:defRPr/>
            </a:pPr>
            <a:r>
              <a:rPr lang="en-US" sz="3200" dirty="0" smtClean="0">
                <a:solidFill>
                  <a:schemeClr val="tx1">
                    <a:lumMod val="65000"/>
                    <a:lumOff val="35000"/>
                  </a:schemeClr>
                </a:solidFill>
                <a:latin typeface="Helvetica" pitchFamily="34" charset="0"/>
                <a:cs typeface="+mn-cs"/>
              </a:rPr>
              <a:t>Searching</a:t>
            </a:r>
            <a:r>
              <a:rPr kumimoji="0" lang="en-US" sz="3200" b="0" i="0" u="none" strike="noStrike" kern="1200" cap="none" spc="0" normalizeH="0" baseline="0" noProof="0" dirty="0" smtClean="0">
                <a:ln>
                  <a:noFill/>
                </a:ln>
                <a:solidFill>
                  <a:schemeClr val="tx1">
                    <a:lumMod val="65000"/>
                    <a:lumOff val="35000"/>
                  </a:schemeClr>
                </a:solidFill>
                <a:effectLst/>
                <a:uLnTx/>
                <a:uFillTx/>
                <a:latin typeface="Helvetica" pitchFamily="34" charset="0"/>
                <a:ea typeface="+mn-ea"/>
                <a:cs typeface="+mn-cs"/>
              </a:rPr>
              <a:t>:</a:t>
            </a:r>
            <a:br>
              <a:rPr kumimoji="0" lang="en-US" sz="3200" b="0" i="0" u="none" strike="noStrike" kern="1200" cap="none" spc="0" normalizeH="0" baseline="0" noProof="0" dirty="0" smtClean="0">
                <a:ln>
                  <a:noFill/>
                </a:ln>
                <a:solidFill>
                  <a:schemeClr val="tx1">
                    <a:lumMod val="65000"/>
                    <a:lumOff val="35000"/>
                  </a:schemeClr>
                </a:solidFill>
                <a:effectLst/>
                <a:uLnTx/>
                <a:uFillTx/>
                <a:latin typeface="Helvetica" pitchFamily="34" charset="0"/>
                <a:ea typeface="+mn-ea"/>
                <a:cs typeface="+mn-cs"/>
              </a:rPr>
            </a:br>
            <a:r>
              <a:rPr kumimoji="0" lang="en-US" sz="3200" b="0" i="0" u="none" strike="noStrike" kern="1200" cap="none" spc="0" normalizeH="0" baseline="0" noProof="0" dirty="0" smtClean="0">
                <a:ln>
                  <a:noFill/>
                </a:ln>
                <a:solidFill>
                  <a:schemeClr val="tx1">
                    <a:lumMod val="65000"/>
                    <a:lumOff val="35000"/>
                  </a:schemeClr>
                </a:solidFill>
                <a:effectLst/>
                <a:uLnTx/>
                <a:uFillTx/>
                <a:latin typeface="Helvetica" pitchFamily="34" charset="0"/>
                <a:ea typeface="+mn-ea"/>
                <a:cs typeface="+mn-cs"/>
              </a:rPr>
              <a:t>Media</a:t>
            </a:r>
            <a:r>
              <a:rPr kumimoji="0" lang="en-US" sz="3200" b="0" i="0" u="none" strike="noStrike" kern="1200" cap="none" spc="0" normalizeH="0" noProof="0" dirty="0" smtClean="0">
                <a:ln>
                  <a:noFill/>
                </a:ln>
                <a:solidFill>
                  <a:schemeClr val="tx1">
                    <a:lumMod val="65000"/>
                    <a:lumOff val="35000"/>
                  </a:schemeClr>
                </a:solidFill>
                <a:effectLst/>
                <a:uLnTx/>
                <a:uFillTx/>
                <a:latin typeface="Helvetica" pitchFamily="34" charset="0"/>
                <a:ea typeface="+mn-ea"/>
                <a:cs typeface="+mn-cs"/>
              </a:rPr>
              <a:t> </a:t>
            </a:r>
            <a:r>
              <a:rPr kumimoji="0" lang="en-US" sz="3200" b="0" i="0" u="none" strike="noStrike" kern="1200" cap="none" spc="0" normalizeH="0" baseline="0" noProof="0" dirty="0" smtClean="0">
                <a:ln>
                  <a:noFill/>
                </a:ln>
                <a:solidFill>
                  <a:schemeClr val="tx1">
                    <a:lumMod val="65000"/>
                    <a:lumOff val="35000"/>
                  </a:schemeClr>
                </a:solidFill>
                <a:effectLst/>
                <a:uLnTx/>
                <a:uFillTx/>
                <a:latin typeface="Helvetica" pitchFamily="34" charset="0"/>
                <a:ea typeface="+mn-ea"/>
                <a:cs typeface="+mn-cs"/>
              </a:rPr>
              <a:t>Asia</a:t>
            </a:r>
          </a:p>
          <a:p>
            <a:pPr marL="342900" lvl="0" indent="-342900">
              <a:spcBef>
                <a:spcPct val="20000"/>
              </a:spcBef>
              <a:buFont typeface="Arial" pitchFamily="34" charset="0"/>
              <a:buChar char="•"/>
              <a:defRPr/>
            </a:pPr>
            <a:r>
              <a:rPr kumimoji="0" lang="en-US" sz="3200" dirty="0" smtClean="0">
                <a:solidFill>
                  <a:schemeClr val="tx1">
                    <a:lumMod val="65000"/>
                    <a:lumOff val="35000"/>
                  </a:schemeClr>
                </a:solidFill>
                <a:latin typeface="Helvetica" pitchFamily="34" charset="0"/>
                <a:ea typeface="+mn-ea"/>
                <a:cs typeface="+mn-cs"/>
              </a:rPr>
              <a:t>2 generic and highly searched keywords</a:t>
            </a:r>
            <a:endParaRPr kumimoji="0" lang="en-US" sz="3200" b="0" i="0" u="none" strike="noStrike" kern="1200" cap="none" spc="0" normalizeH="0" baseline="0" noProof="0" dirty="0" smtClean="0">
              <a:ln>
                <a:noFill/>
              </a:ln>
              <a:solidFill>
                <a:schemeClr val="tx1">
                  <a:lumMod val="65000"/>
                  <a:lumOff val="35000"/>
                </a:schemeClr>
              </a:solidFill>
              <a:effectLst/>
              <a:uLnTx/>
              <a:uFillTx/>
              <a:latin typeface="Helvetica" pitchFamily="34" charset="0"/>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sz="3200" b="1" i="0" u="none" strike="noStrike" kern="1200" cap="none" spc="0" normalizeH="0" baseline="0" noProof="0" dirty="0" err="1" smtClean="0">
                <a:ln>
                  <a:noFill/>
                </a:ln>
                <a:solidFill>
                  <a:schemeClr val="tx1">
                    <a:lumMod val="65000"/>
                    <a:lumOff val="35000"/>
                  </a:schemeClr>
                </a:solidFill>
                <a:effectLst/>
                <a:uLnTx/>
                <a:uFillTx/>
                <a:latin typeface="Helvetica" pitchFamily="34" charset="0"/>
                <a:ea typeface="+mn-ea"/>
                <a:cs typeface="+mn-cs"/>
              </a:rPr>
              <a:t>media.asia</a:t>
            </a:r>
            <a:r>
              <a:rPr kumimoji="0" lang="en-US" sz="3200" b="0" i="0" u="none" strike="noStrike" kern="1200" cap="none" spc="0" normalizeH="0" baseline="0" noProof="0" dirty="0" smtClean="0">
                <a:ln>
                  <a:noFill/>
                </a:ln>
                <a:solidFill>
                  <a:schemeClr val="tx1">
                    <a:lumMod val="65000"/>
                    <a:lumOff val="35000"/>
                  </a:schemeClr>
                </a:solidFill>
                <a:effectLst/>
                <a:uLnTx/>
                <a:uFillTx/>
                <a:latin typeface="Helvetica" pitchFamily="34" charset="0"/>
                <a:ea typeface="+mn-ea"/>
                <a:cs typeface="+mn-cs"/>
              </a:rPr>
              <a:t> ranks #1</a:t>
            </a:r>
          </a:p>
        </p:txBody>
      </p:sp>
      <p:sp>
        <p:nvSpPr>
          <p:cNvPr id="6" name="Rectangle 5"/>
          <p:cNvSpPr/>
          <p:nvPr/>
        </p:nvSpPr>
        <p:spPr>
          <a:xfrm>
            <a:off x="71438" y="3003222"/>
            <a:ext cx="4572000" cy="78581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ransition>
    <p:fade thruBlk="1"/>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348" y="5157192"/>
            <a:ext cx="7772400" cy="571504"/>
          </a:xfrm>
        </p:spPr>
        <p:txBody>
          <a:bodyPr/>
          <a:lstStyle/>
          <a:p>
            <a:r>
              <a:rPr lang="en-US" dirty="0" smtClean="0">
                <a:solidFill>
                  <a:schemeClr val="bg1">
                    <a:lumMod val="50000"/>
                  </a:schemeClr>
                </a:solidFill>
              </a:rPr>
              <a:t>Success of “.Asia” Domain Critical to Success of DotAsia Organisation</a:t>
            </a:r>
            <a:endParaRPr lang="en-CA" dirty="0">
              <a:solidFill>
                <a:schemeClr val="bg1">
                  <a:lumMod val="50000"/>
                </a:schemeClr>
              </a:solidFill>
            </a:endParaRPr>
          </a:p>
        </p:txBody>
      </p:sp>
      <p:sp>
        <p:nvSpPr>
          <p:cNvPr id="3" name="Text Placeholder 2"/>
          <p:cNvSpPr>
            <a:spLocks noGrp="1"/>
          </p:cNvSpPr>
          <p:nvPr>
            <p:ph type="body" idx="1"/>
          </p:nvPr>
        </p:nvSpPr>
        <p:spPr>
          <a:xfrm>
            <a:off x="722313" y="4149080"/>
            <a:ext cx="7772400" cy="1500187"/>
          </a:xfrm>
        </p:spPr>
        <p:txBody>
          <a:bodyPr/>
          <a:lstStyle/>
          <a:p>
            <a:r>
              <a:rPr lang="en-US" dirty="0" smtClean="0"/>
              <a:t>DotAsia as a not-for-profit </a:t>
            </a:r>
            <a:r>
              <a:rPr lang="en-US" dirty="0" err="1" smtClean="0"/>
              <a:t>organisation</a:t>
            </a:r>
            <a:r>
              <a:rPr lang="en-US" dirty="0" smtClean="0"/>
              <a:t> with a mandate to </a:t>
            </a:r>
            <a:r>
              <a:rPr lang="en-US" dirty="0" smtClean="0">
                <a:solidFill>
                  <a:srgbClr val="FFC000"/>
                </a:solidFill>
              </a:rPr>
              <a:t>promote Internet development and adoption in Asia</a:t>
            </a:r>
            <a:r>
              <a:rPr lang="en-US" dirty="0" smtClean="0"/>
              <a:t>.</a:t>
            </a:r>
            <a:endParaRPr lang="en-CA" dirty="0"/>
          </a:p>
        </p:txBody>
      </p:sp>
      <p:pic>
        <p:nvPicPr>
          <p:cNvPr id="4" name="Picture 2"/>
          <p:cNvPicPr>
            <a:picLocks noChangeAspect="1" noChangeArrowheads="1"/>
          </p:cNvPicPr>
          <p:nvPr/>
        </p:nvPicPr>
        <p:blipFill>
          <a:blip r:embed="rId2" cstate="print">
            <a:clrChange>
              <a:clrFrom>
                <a:srgbClr val="231F20"/>
              </a:clrFrom>
              <a:clrTo>
                <a:srgbClr val="231F20">
                  <a:alpha val="0"/>
                </a:srgbClr>
              </a:clrTo>
            </a:clrChange>
          </a:blip>
          <a:srcRect r="3465" b="9482"/>
          <a:stretch>
            <a:fillRect/>
          </a:stretch>
        </p:blipFill>
        <p:spPr bwMode="auto">
          <a:xfrm>
            <a:off x="0" y="188640"/>
            <a:ext cx="8604448" cy="2779898"/>
          </a:xfrm>
          <a:prstGeom prst="rect">
            <a:avLst/>
          </a:prstGeom>
          <a:noFill/>
          <a:ln w="9525">
            <a:noFill/>
            <a:miter lim="800000"/>
            <a:headEnd/>
            <a:tailEnd/>
          </a:ln>
          <a:effectLst/>
        </p:spPr>
      </p:pic>
    </p:spTree>
  </p:cSld>
  <p:clrMapOvr>
    <a:masterClrMapping/>
  </p:clrMapOvr>
  <p:transition>
    <p:fade thruBlk="1"/>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135170" name="Picture 2"/>
          <p:cNvPicPr>
            <a:picLocks noChangeAspect="1" noChangeArrowheads="1"/>
          </p:cNvPicPr>
          <p:nvPr/>
        </p:nvPicPr>
        <p:blipFill>
          <a:blip r:embed="rId2" cstate="print"/>
          <a:srcRect/>
          <a:stretch>
            <a:fillRect/>
          </a:stretch>
        </p:blipFill>
        <p:spPr bwMode="auto">
          <a:xfrm>
            <a:off x="0" y="0"/>
            <a:ext cx="9139848" cy="7677472"/>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Documents and Settings\nicholas\Desktop\pix for card\B&amp;W great pix.jpg"/>
          <p:cNvPicPr>
            <a:picLocks noChangeAspect="1" noChangeArrowheads="1"/>
          </p:cNvPicPr>
          <p:nvPr/>
        </p:nvPicPr>
        <p:blipFill>
          <a:blip r:embed="rId3" cstate="print"/>
          <a:srcRect/>
          <a:stretch>
            <a:fillRect/>
          </a:stretch>
        </p:blipFill>
        <p:spPr bwMode="auto">
          <a:xfrm>
            <a:off x="1" y="-1500222"/>
            <a:ext cx="9144000" cy="7330443"/>
          </a:xfrm>
          <a:prstGeom prst="rect">
            <a:avLst/>
          </a:prstGeom>
          <a:noFill/>
          <a:ln w="9525">
            <a:noFill/>
            <a:miter lim="800000"/>
            <a:headEnd/>
            <a:tailEnd/>
          </a:ln>
        </p:spPr>
      </p:pic>
      <p:sp>
        <p:nvSpPr>
          <p:cNvPr id="4" name="Rectangle 3"/>
          <p:cNvSpPr/>
          <p:nvPr/>
        </p:nvSpPr>
        <p:spPr>
          <a:xfrm>
            <a:off x="0" y="5157192"/>
            <a:ext cx="9144000" cy="1700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aphicFrame>
        <p:nvGraphicFramePr>
          <p:cNvPr id="6146" name="Object 2050"/>
          <p:cNvGraphicFramePr>
            <a:graphicFrameLocks noChangeAspect="1"/>
          </p:cNvGraphicFramePr>
          <p:nvPr/>
        </p:nvGraphicFramePr>
        <p:xfrm>
          <a:off x="2571736" y="5214950"/>
          <a:ext cx="4065751" cy="1643050"/>
        </p:xfrm>
        <a:graphic>
          <a:graphicData uri="http://schemas.openxmlformats.org/presentationml/2006/ole">
            <p:oleObj spid="_x0000_s99330" name="Image" r:id="rId4" imgW="13003175" imgH="5053968" progId="">
              <p:embed/>
            </p:oleObj>
          </a:graphicData>
        </a:graphic>
      </p:graphicFrame>
      <p:sp>
        <p:nvSpPr>
          <p:cNvPr id="5" name="TextBox 4"/>
          <p:cNvSpPr txBox="1"/>
          <p:nvPr/>
        </p:nvSpPr>
        <p:spPr>
          <a:xfrm>
            <a:off x="3995936" y="1628800"/>
            <a:ext cx="4055790" cy="769441"/>
          </a:xfrm>
          <a:prstGeom prst="rect">
            <a:avLst/>
          </a:prstGeom>
          <a:noFill/>
        </p:spPr>
        <p:txBody>
          <a:bodyPr wrap="none" rtlCol="0">
            <a:spAutoFit/>
          </a:bodyPr>
          <a:lstStyle/>
          <a:p>
            <a:r>
              <a:rPr lang="en-US" sz="4400" b="1" dirty="0" smtClean="0">
                <a:solidFill>
                  <a:srgbClr val="92D050"/>
                </a:solidFill>
              </a:rPr>
              <a:t>www.olpc.asia</a:t>
            </a:r>
            <a:endParaRPr lang="en-CA" sz="4400" b="1" dirty="0">
              <a:solidFill>
                <a:srgbClr val="92D050"/>
              </a:solidFill>
            </a:endParaRPr>
          </a:p>
        </p:txBody>
      </p:sp>
    </p:spTree>
  </p:cSld>
  <p:clrMapOvr>
    <a:masterClrMapping/>
  </p:clrMapOvr>
  <p:transition>
    <p:fade thruBlk="1"/>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CreativeCommons.asia</a:t>
            </a:r>
            <a:endParaRPr lang="en-CA" dirty="0"/>
          </a:p>
        </p:txBody>
      </p:sp>
      <p:sp>
        <p:nvSpPr>
          <p:cNvPr id="3" name="Content Placeholder 2"/>
          <p:cNvSpPr>
            <a:spLocks noGrp="1"/>
          </p:cNvSpPr>
          <p:nvPr>
            <p:ph idx="1"/>
          </p:nvPr>
        </p:nvSpPr>
        <p:spPr/>
        <p:txBody>
          <a:bodyPr/>
          <a:lstStyle/>
          <a:p>
            <a:endParaRPr lang="en-CA"/>
          </a:p>
        </p:txBody>
      </p:sp>
      <p:pic>
        <p:nvPicPr>
          <p:cNvPr id="134146" name="Picture 2"/>
          <p:cNvPicPr>
            <a:picLocks noChangeAspect="1" noChangeArrowheads="1"/>
          </p:cNvPicPr>
          <p:nvPr/>
        </p:nvPicPr>
        <p:blipFill>
          <a:blip r:embed="rId2" cstate="print"/>
          <a:srcRect/>
          <a:stretch>
            <a:fillRect/>
          </a:stretch>
        </p:blipFill>
        <p:spPr bwMode="auto">
          <a:xfrm>
            <a:off x="-1349368" y="0"/>
            <a:ext cx="11610000" cy="685800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Channel Development</a:t>
            </a:r>
            <a:endParaRPr lang="en-CA" dirty="0"/>
          </a:p>
        </p:txBody>
      </p:sp>
      <p:sp>
        <p:nvSpPr>
          <p:cNvPr id="3" name="Content Placeholder 2"/>
          <p:cNvSpPr>
            <a:spLocks noGrp="1"/>
          </p:cNvSpPr>
          <p:nvPr>
            <p:ph idx="1"/>
          </p:nvPr>
        </p:nvSpPr>
        <p:spPr/>
        <p:txBody>
          <a:bodyPr/>
          <a:lstStyle/>
          <a:p>
            <a:r>
              <a:rPr lang="en-CA" dirty="0" smtClean="0"/>
              <a:t>Key Goals:</a:t>
            </a:r>
          </a:p>
          <a:p>
            <a:pPr lvl="1"/>
            <a:r>
              <a:rPr lang="en-CA" dirty="0" smtClean="0"/>
              <a:t>Encourage </a:t>
            </a:r>
            <a:r>
              <a:rPr lang="en-CA" b="1" dirty="0" smtClean="0">
                <a:solidFill>
                  <a:srgbClr val="00B0F0"/>
                </a:solidFill>
              </a:rPr>
              <a:t>more resellers </a:t>
            </a:r>
            <a:r>
              <a:rPr lang="en-CA" dirty="0" smtClean="0"/>
              <a:t>to offer .Asia domains</a:t>
            </a:r>
          </a:p>
          <a:p>
            <a:pPr lvl="1"/>
            <a:r>
              <a:rPr lang="en-CA" dirty="0" smtClean="0"/>
              <a:t>Bring down </a:t>
            </a:r>
            <a:r>
              <a:rPr lang="en-CA" b="1" dirty="0" smtClean="0">
                <a:solidFill>
                  <a:srgbClr val="00B0F0"/>
                </a:solidFill>
              </a:rPr>
              <a:t>street prices</a:t>
            </a:r>
          </a:p>
          <a:p>
            <a:pPr lvl="1"/>
            <a:r>
              <a:rPr lang="en-CA" dirty="0" smtClean="0"/>
              <a:t>Further develop </a:t>
            </a:r>
            <a:r>
              <a:rPr lang="en-CA" b="1" dirty="0" smtClean="0">
                <a:solidFill>
                  <a:srgbClr val="00B0F0"/>
                </a:solidFill>
              </a:rPr>
              <a:t>market awareness</a:t>
            </a:r>
          </a:p>
          <a:p>
            <a:r>
              <a:rPr lang="en-CA" dirty="0" smtClean="0">
                <a:solidFill>
                  <a:schemeClr val="bg1"/>
                </a:solidFill>
              </a:rPr>
              <a:t>Working more directly with Registrars</a:t>
            </a:r>
          </a:p>
          <a:p>
            <a:r>
              <a:rPr lang="en-CA" dirty="0" smtClean="0"/>
              <a:t>Developing Resellers and end customer markets</a:t>
            </a:r>
          </a:p>
          <a:p>
            <a:r>
              <a:rPr lang="en-CA" dirty="0" smtClean="0"/>
              <a:t>Explore possibilities for </a:t>
            </a:r>
            <a:r>
              <a:rPr lang="en-CA" dirty="0" smtClean="0">
                <a:solidFill>
                  <a:schemeClr val="bg1"/>
                </a:solidFill>
              </a:rPr>
              <a:t>updating Charter Eligibility Requirements</a:t>
            </a:r>
            <a:r>
              <a:rPr lang="en-CA" dirty="0" smtClean="0"/>
              <a:t> for registration of .Asia domains</a:t>
            </a:r>
            <a:endParaRPr lang="en-US" dirty="0" smtClean="0"/>
          </a:p>
        </p:txBody>
      </p:sp>
    </p:spTree>
  </p:cSld>
  <p:clrMapOvr>
    <a:masterClrMapping/>
  </p:clrMapOvr>
  <p:transition>
    <p:fade thruBlk="1"/>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p:cNvPicPr>
            <a:picLocks noChangeAspect="1" noChangeArrowheads="1"/>
          </p:cNvPicPr>
          <p:nvPr/>
        </p:nvPicPr>
        <p:blipFill>
          <a:blip r:embed="rId2" cstate="print"/>
          <a:srcRect/>
          <a:stretch>
            <a:fillRect/>
          </a:stretch>
        </p:blipFill>
        <p:spPr bwMode="auto">
          <a:xfrm>
            <a:off x="0" y="1268760"/>
            <a:ext cx="9462099" cy="558924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Paragon100.asia</a:t>
            </a:r>
            <a:endParaRPr lang="en-CA" dirty="0"/>
          </a:p>
        </p:txBody>
      </p:sp>
      <p:sp>
        <p:nvSpPr>
          <p:cNvPr id="3" name="Content Placeholder 2"/>
          <p:cNvSpPr>
            <a:spLocks noGrp="1"/>
          </p:cNvSpPr>
          <p:nvPr>
            <p:ph idx="1"/>
          </p:nvPr>
        </p:nvSpPr>
        <p:spPr/>
        <p:txBody>
          <a:bodyPr/>
          <a:lstStyle/>
          <a:p>
            <a:endParaRPr lang="en-CA"/>
          </a:p>
        </p:txBody>
      </p:sp>
    </p:spTree>
  </p:cSld>
  <p:clrMapOvr>
    <a:masterClrMapping/>
  </p:clrMapOvr>
  <p:transition>
    <p:fade thruBlk="1"/>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APEA.Asia</a:t>
            </a:r>
            <a:endParaRPr lang="en-CA" dirty="0"/>
          </a:p>
        </p:txBody>
      </p:sp>
      <p:sp>
        <p:nvSpPr>
          <p:cNvPr id="3" name="Content Placeholder 2"/>
          <p:cNvSpPr>
            <a:spLocks noGrp="1"/>
          </p:cNvSpPr>
          <p:nvPr>
            <p:ph idx="1"/>
          </p:nvPr>
        </p:nvSpPr>
        <p:spPr/>
        <p:txBody>
          <a:bodyPr/>
          <a:lstStyle/>
          <a:p>
            <a:endParaRPr lang="en-CA" dirty="0"/>
          </a:p>
        </p:txBody>
      </p:sp>
      <p:pic>
        <p:nvPicPr>
          <p:cNvPr id="5" name="Picture 2"/>
          <p:cNvPicPr>
            <a:picLocks noChangeAspect="1" noChangeArrowheads="1"/>
          </p:cNvPicPr>
          <p:nvPr/>
        </p:nvPicPr>
        <p:blipFill>
          <a:blip r:embed="rId2" cstate="print"/>
          <a:srcRect/>
          <a:stretch>
            <a:fillRect/>
          </a:stretch>
        </p:blipFill>
        <p:spPr bwMode="auto">
          <a:xfrm>
            <a:off x="0" y="1156093"/>
            <a:ext cx="9144000" cy="5738979"/>
          </a:xfrm>
          <a:prstGeom prst="rect">
            <a:avLst/>
          </a:prstGeom>
          <a:ln>
            <a:noFill/>
          </a:ln>
          <a:effectLst/>
        </p:spPr>
      </p:pic>
    </p:spTree>
  </p:cSld>
  <p:clrMapOvr>
    <a:masterClrMapping/>
  </p:clrMapOvr>
  <p:transition>
    <p:fade thruBlk="1"/>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latin typeface="Arial Black" pitchFamily="34" charset="0"/>
              </a:rPr>
              <a:t>NetMission.Asia</a:t>
            </a:r>
            <a:endParaRPr lang="en-CA" dirty="0">
              <a:latin typeface="Arial Black" pitchFamily="34" charset="0"/>
            </a:endParaRPr>
          </a:p>
        </p:txBody>
      </p:sp>
      <p:sp>
        <p:nvSpPr>
          <p:cNvPr id="3" name="Content Placeholder 2"/>
          <p:cNvSpPr>
            <a:spLocks noGrp="1"/>
          </p:cNvSpPr>
          <p:nvPr>
            <p:ph idx="1"/>
          </p:nvPr>
        </p:nvSpPr>
        <p:spPr/>
        <p:txBody>
          <a:bodyPr/>
          <a:lstStyle/>
          <a:p>
            <a:r>
              <a:rPr lang="en-US" dirty="0" smtClean="0"/>
              <a:t>Class of 2009</a:t>
            </a:r>
          </a:p>
          <a:p>
            <a:pPr lvl="1"/>
            <a:r>
              <a:rPr lang="en-US" dirty="0" smtClean="0"/>
              <a:t>Completed Training</a:t>
            </a:r>
          </a:p>
          <a:p>
            <a:pPr lvl="1"/>
            <a:r>
              <a:rPr lang="en-US" dirty="0" smtClean="0"/>
              <a:t>ICANN / APNG</a:t>
            </a:r>
            <a:br>
              <a:rPr lang="en-US" dirty="0" smtClean="0"/>
            </a:br>
            <a:r>
              <a:rPr lang="en-US" dirty="0" smtClean="0"/>
              <a:t>APNIC / APNG</a:t>
            </a:r>
          </a:p>
          <a:p>
            <a:r>
              <a:rPr lang="en-US" dirty="0" smtClean="0"/>
              <a:t>Community Projects:</a:t>
            </a:r>
          </a:p>
          <a:p>
            <a:pPr lvl="1"/>
            <a:r>
              <a:rPr lang="en-US" dirty="0" smtClean="0"/>
              <a:t>Children’s Carnival</a:t>
            </a:r>
          </a:p>
          <a:p>
            <a:pPr lvl="1"/>
            <a:r>
              <a:rPr lang="en-US" dirty="0" smtClean="0"/>
              <a:t>Youth &amp; Family </a:t>
            </a:r>
            <a:r>
              <a:rPr lang="en-US" dirty="0" smtClean="0">
                <a:sym typeface="Wingdings" pitchFamily="2" charset="2"/>
              </a:rPr>
              <a:t> Pilot for HK </a:t>
            </a:r>
            <a:r>
              <a:rPr lang="en-US" dirty="0" err="1" smtClean="0">
                <a:sym typeface="Wingdings" pitchFamily="2" charset="2"/>
              </a:rPr>
              <a:t>gov</a:t>
            </a:r>
            <a:r>
              <a:rPr lang="en-US" dirty="0" smtClean="0">
                <a:sym typeface="Wingdings" pitchFamily="2" charset="2"/>
              </a:rPr>
              <a:t> supported large scale Internet education program (hiring 500 youth)</a:t>
            </a:r>
          </a:p>
          <a:p>
            <a:pPr lvl="1"/>
            <a:r>
              <a:rPr lang="en-US" dirty="0" smtClean="0">
                <a:sym typeface="Wingdings" pitchFamily="2" charset="2"/>
              </a:rPr>
              <a:t>Middle-Aged Women Program  Internet training for disadvantaged middle-aged women</a:t>
            </a:r>
          </a:p>
          <a:p>
            <a:pPr lvl="1"/>
            <a:r>
              <a:rPr lang="en-US" dirty="0" smtClean="0">
                <a:sym typeface="Wingdings" pitchFamily="2" charset="2"/>
              </a:rPr>
              <a:t>Elderly Survey</a:t>
            </a:r>
          </a:p>
          <a:p>
            <a:r>
              <a:rPr lang="en-US" dirty="0" smtClean="0">
                <a:sym typeface="Wingdings" pitchFamily="2" charset="2"/>
              </a:rPr>
              <a:t>Youth IGF Camp</a:t>
            </a:r>
            <a:endParaRPr lang="en-US" dirty="0" smtClean="0"/>
          </a:p>
          <a:p>
            <a:pPr lvl="1"/>
            <a:endParaRPr lang="en-US" dirty="0" smtClean="0"/>
          </a:p>
          <a:p>
            <a:pPr lvl="2"/>
            <a:endParaRPr lang="en-US" dirty="0" smtClean="0"/>
          </a:p>
          <a:p>
            <a:pPr lvl="1"/>
            <a:endParaRPr lang="en-CA" dirty="0"/>
          </a:p>
        </p:txBody>
      </p:sp>
      <p:pic>
        <p:nvPicPr>
          <p:cNvPr id="8195" name="Picture 3"/>
          <p:cNvPicPr>
            <a:picLocks noChangeAspect="1" noChangeArrowheads="1"/>
          </p:cNvPicPr>
          <p:nvPr/>
        </p:nvPicPr>
        <p:blipFill>
          <a:blip r:embed="rId2" cstate="print"/>
          <a:srcRect/>
          <a:stretch>
            <a:fillRect/>
          </a:stretch>
        </p:blipFill>
        <p:spPr bwMode="auto">
          <a:xfrm>
            <a:off x="-371674" y="980729"/>
            <a:ext cx="10056242" cy="5877272"/>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135170" name="Picture 2"/>
          <p:cNvPicPr>
            <a:picLocks noChangeAspect="1" noChangeArrowheads="1"/>
          </p:cNvPicPr>
          <p:nvPr/>
        </p:nvPicPr>
        <p:blipFill>
          <a:blip r:embed="rId2" cstate="print"/>
          <a:srcRect/>
          <a:stretch>
            <a:fillRect/>
          </a:stretch>
        </p:blipFill>
        <p:spPr bwMode="auto">
          <a:xfrm>
            <a:off x="-83140" y="0"/>
            <a:ext cx="12143972" cy="7173416"/>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Asia Open Source Software Centers</a:t>
            </a:r>
            <a:endParaRPr lang="en-CA" dirty="0"/>
          </a:p>
        </p:txBody>
      </p:sp>
      <p:sp>
        <p:nvSpPr>
          <p:cNvPr id="3" name="Content Placeholder 2"/>
          <p:cNvSpPr>
            <a:spLocks noGrp="1"/>
          </p:cNvSpPr>
          <p:nvPr>
            <p:ph idx="1"/>
          </p:nvPr>
        </p:nvSpPr>
        <p:spPr/>
        <p:txBody>
          <a:bodyPr/>
          <a:lstStyle/>
          <a:p>
            <a:endParaRPr lang="en-CA"/>
          </a:p>
        </p:txBody>
      </p:sp>
      <p:pic>
        <p:nvPicPr>
          <p:cNvPr id="136194" name="Picture 2"/>
          <p:cNvPicPr>
            <a:picLocks noChangeAspect="1" noChangeArrowheads="1"/>
          </p:cNvPicPr>
          <p:nvPr/>
        </p:nvPicPr>
        <p:blipFill>
          <a:blip r:embed="rId2" cstate="print"/>
          <a:srcRect/>
          <a:stretch>
            <a:fillRect/>
          </a:stretch>
        </p:blipFill>
        <p:spPr bwMode="auto">
          <a:xfrm>
            <a:off x="-252537" y="1078860"/>
            <a:ext cx="9783583" cy="577914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rIGF.Asia</a:t>
            </a:r>
            <a:endParaRPr lang="en-CA" dirty="0"/>
          </a:p>
        </p:txBody>
      </p:sp>
      <p:sp>
        <p:nvSpPr>
          <p:cNvPr id="3" name="Content Placeholder 2"/>
          <p:cNvSpPr>
            <a:spLocks noGrp="1"/>
          </p:cNvSpPr>
          <p:nvPr>
            <p:ph idx="1"/>
          </p:nvPr>
        </p:nvSpPr>
        <p:spPr>
          <a:xfrm>
            <a:off x="457200" y="5429264"/>
            <a:ext cx="8229600" cy="1428736"/>
          </a:xfrm>
        </p:spPr>
        <p:txBody>
          <a:bodyPr/>
          <a:lstStyle/>
          <a:p>
            <a:r>
              <a:rPr lang="en-US" dirty="0" smtClean="0"/>
              <a:t>Over 350 participants from over 20 countries across 3 consecutive events</a:t>
            </a:r>
            <a:endParaRPr lang="en-CA" dirty="0"/>
          </a:p>
        </p:txBody>
      </p:sp>
      <p:pic>
        <p:nvPicPr>
          <p:cNvPr id="5122" name="Picture 2"/>
          <p:cNvPicPr>
            <a:picLocks noChangeAspect="1" noChangeArrowheads="1"/>
          </p:cNvPicPr>
          <p:nvPr/>
        </p:nvPicPr>
        <p:blipFill>
          <a:blip r:embed="rId2" cstate="print"/>
          <a:srcRect/>
          <a:stretch>
            <a:fillRect/>
          </a:stretch>
        </p:blipFill>
        <p:spPr bwMode="auto">
          <a:xfrm>
            <a:off x="0" y="0"/>
            <a:ext cx="9411915" cy="5500702"/>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137218" name="Picture 2"/>
          <p:cNvPicPr>
            <a:picLocks noChangeAspect="1" noChangeArrowheads="1"/>
          </p:cNvPicPr>
          <p:nvPr/>
        </p:nvPicPr>
        <p:blipFill>
          <a:blip r:embed="rId2" cstate="print"/>
          <a:srcRect/>
          <a:stretch>
            <a:fillRect/>
          </a:stretch>
        </p:blipFill>
        <p:spPr bwMode="auto">
          <a:xfrm>
            <a:off x="-1044624" y="0"/>
            <a:ext cx="11610000" cy="685800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138242" name="Picture 2"/>
          <p:cNvPicPr>
            <a:picLocks noChangeAspect="1" noChangeArrowheads="1"/>
          </p:cNvPicPr>
          <p:nvPr/>
        </p:nvPicPr>
        <p:blipFill>
          <a:blip r:embed="rId2" cstate="print"/>
          <a:srcRect/>
          <a:stretch>
            <a:fillRect/>
          </a:stretch>
        </p:blipFill>
        <p:spPr bwMode="auto">
          <a:xfrm>
            <a:off x="-900608" y="0"/>
            <a:ext cx="11610001" cy="685800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Digital Inclusion Grants Fund</a:t>
            </a:r>
            <a:endParaRPr lang="en-CA" dirty="0"/>
          </a:p>
        </p:txBody>
      </p:sp>
      <p:sp>
        <p:nvSpPr>
          <p:cNvPr id="3" name="Content Placeholder 2"/>
          <p:cNvSpPr>
            <a:spLocks noGrp="1"/>
          </p:cNvSpPr>
          <p:nvPr>
            <p:ph idx="1"/>
          </p:nvPr>
        </p:nvSpPr>
        <p:spPr/>
        <p:txBody>
          <a:bodyPr/>
          <a:lstStyle/>
          <a:p>
            <a:endParaRPr lang="en-CA"/>
          </a:p>
        </p:txBody>
      </p:sp>
      <p:pic>
        <p:nvPicPr>
          <p:cNvPr id="139266" name="Picture 2"/>
          <p:cNvPicPr>
            <a:picLocks noChangeAspect="1" noChangeArrowheads="1"/>
          </p:cNvPicPr>
          <p:nvPr/>
        </p:nvPicPr>
        <p:blipFill>
          <a:blip r:embed="rId2" cstate="print"/>
          <a:srcRect/>
          <a:stretch>
            <a:fillRect/>
          </a:stretch>
        </p:blipFill>
        <p:spPr bwMode="auto">
          <a:xfrm>
            <a:off x="-215249" y="1052736"/>
            <a:ext cx="9827809" cy="5805264"/>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136194" name="Picture 2"/>
          <p:cNvPicPr>
            <a:picLocks noChangeAspect="1" noChangeArrowheads="1"/>
          </p:cNvPicPr>
          <p:nvPr/>
        </p:nvPicPr>
        <p:blipFill>
          <a:blip r:embed="rId2" cstate="print"/>
          <a:srcRect/>
          <a:stretch>
            <a:fillRect/>
          </a:stretch>
        </p:blipFill>
        <p:spPr bwMode="auto">
          <a:xfrm>
            <a:off x="-1125836" y="0"/>
            <a:ext cx="11530484" cy="685800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Strategic Community Contributions</a:t>
            </a:r>
            <a:endParaRPr lang="en-CA" dirty="0"/>
          </a:p>
        </p:txBody>
      </p:sp>
      <p:sp>
        <p:nvSpPr>
          <p:cNvPr id="3" name="Content Placeholder 2"/>
          <p:cNvSpPr>
            <a:spLocks noGrp="1"/>
          </p:cNvSpPr>
          <p:nvPr>
            <p:ph idx="1"/>
          </p:nvPr>
        </p:nvSpPr>
        <p:spPr/>
        <p:txBody>
          <a:bodyPr/>
          <a:lstStyle/>
          <a:p>
            <a:r>
              <a:rPr lang="en-CA" dirty="0" smtClean="0"/>
              <a:t>Moderation on Sponsorships</a:t>
            </a:r>
          </a:p>
          <a:p>
            <a:r>
              <a:rPr lang="en-CA" dirty="0" smtClean="0"/>
              <a:t>Explore sustainable support</a:t>
            </a:r>
          </a:p>
          <a:p>
            <a:pPr lvl="1"/>
            <a:r>
              <a:rPr lang="en-CA" dirty="0" smtClean="0"/>
              <a:t>Preference on </a:t>
            </a:r>
            <a:r>
              <a:rPr lang="en-CA" b="1" dirty="0" smtClean="0">
                <a:solidFill>
                  <a:srgbClr val="00B0F0"/>
                </a:solidFill>
              </a:rPr>
              <a:t>self-sustainable projects</a:t>
            </a:r>
          </a:p>
          <a:p>
            <a:pPr lvl="1"/>
            <a:r>
              <a:rPr lang="en-CA" dirty="0" smtClean="0"/>
              <a:t>Provide support in </a:t>
            </a:r>
            <a:r>
              <a:rPr lang="en-CA" b="1" dirty="0" smtClean="0">
                <a:solidFill>
                  <a:srgbClr val="00B0F0"/>
                </a:solidFill>
              </a:rPr>
              <a:t>cash flow</a:t>
            </a:r>
          </a:p>
          <a:p>
            <a:pPr lvl="1"/>
            <a:r>
              <a:rPr lang="en-CA" dirty="0" smtClean="0"/>
              <a:t>Aim for </a:t>
            </a:r>
            <a:r>
              <a:rPr lang="en-CA" b="1" dirty="0" smtClean="0">
                <a:solidFill>
                  <a:srgbClr val="00B0F0"/>
                </a:solidFill>
              </a:rPr>
              <a:t>cost-recovery</a:t>
            </a:r>
            <a:r>
              <a:rPr lang="en-CA" dirty="0" smtClean="0"/>
              <a:t> on supported projects</a:t>
            </a:r>
          </a:p>
          <a:p>
            <a:pPr lvl="1"/>
            <a:r>
              <a:rPr lang="en-US" dirty="0" smtClean="0"/>
              <a:t>Utilize </a:t>
            </a:r>
            <a:r>
              <a:rPr lang="en-CA" b="1" dirty="0" smtClean="0">
                <a:solidFill>
                  <a:srgbClr val="00B0F0"/>
                </a:solidFill>
              </a:rPr>
              <a:t>loan or investment </a:t>
            </a:r>
            <a:r>
              <a:rPr lang="en-CA" dirty="0" smtClean="0"/>
              <a:t>structure</a:t>
            </a:r>
          </a:p>
          <a:p>
            <a:r>
              <a:rPr lang="en-CA" dirty="0" smtClean="0"/>
              <a:t>Efforts &amp; Expertise based Contributions</a:t>
            </a:r>
          </a:p>
          <a:p>
            <a:r>
              <a:rPr lang="en-CA" dirty="0" smtClean="0">
                <a:solidFill>
                  <a:schemeClr val="bg1"/>
                </a:solidFill>
              </a:rPr>
              <a:t>.Asia domain names</a:t>
            </a:r>
          </a:p>
          <a:p>
            <a:r>
              <a:rPr lang="en-CA" dirty="0" smtClean="0"/>
              <a:t>Website development and maintenance</a:t>
            </a:r>
          </a:p>
          <a:p>
            <a:r>
              <a:rPr lang="en-CA" dirty="0" smtClean="0"/>
              <a:t>Leveraging network</a:t>
            </a:r>
          </a:p>
        </p:txBody>
      </p:sp>
    </p:spTree>
  </p:cSld>
  <p:clrMapOvr>
    <a:masterClrMapping/>
  </p:clrMapOvr>
  <p:transition>
    <p:fade thruBlk="1"/>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Strategic Community Contributions</a:t>
            </a:r>
            <a:endParaRPr lang="en-CA" dirty="0"/>
          </a:p>
        </p:txBody>
      </p:sp>
      <p:sp>
        <p:nvSpPr>
          <p:cNvPr id="3" name="Content Placeholder 2"/>
          <p:cNvSpPr>
            <a:spLocks noGrp="1"/>
          </p:cNvSpPr>
          <p:nvPr>
            <p:ph idx="1"/>
          </p:nvPr>
        </p:nvSpPr>
        <p:spPr/>
        <p:txBody>
          <a:bodyPr/>
          <a:lstStyle/>
          <a:p>
            <a:pPr>
              <a:spcBef>
                <a:spcPts val="2400"/>
              </a:spcBef>
              <a:buFont typeface="Wingdings" pitchFamily="2" charset="2"/>
              <a:buChar char="ü"/>
            </a:pPr>
            <a:r>
              <a:rPr lang="en-US" dirty="0" smtClean="0"/>
              <a:t>Reduced Direct Cash Sponsorships</a:t>
            </a:r>
          </a:p>
          <a:p>
            <a:pPr>
              <a:spcBef>
                <a:spcPts val="2400"/>
              </a:spcBef>
              <a:buFont typeface="Wingdings" pitchFamily="2" charset="2"/>
              <a:buChar char="ü"/>
            </a:pPr>
            <a:r>
              <a:rPr lang="en-US" dirty="0" smtClean="0"/>
              <a:t>Cost Recovery Approach</a:t>
            </a:r>
          </a:p>
          <a:p>
            <a:pPr>
              <a:spcBef>
                <a:spcPts val="2400"/>
              </a:spcBef>
              <a:buFont typeface="Wingdings" pitchFamily="2" charset="2"/>
              <a:buChar char="ü"/>
            </a:pPr>
            <a:r>
              <a:rPr lang="en-US" dirty="0" smtClean="0"/>
              <a:t>Utilization of .ASIA Domain as a requirement</a:t>
            </a:r>
          </a:p>
          <a:p>
            <a:pPr>
              <a:spcBef>
                <a:spcPts val="2400"/>
              </a:spcBef>
              <a:buFont typeface="Wingdings" pitchFamily="2" charset="2"/>
              <a:buChar char="ü"/>
            </a:pPr>
            <a:r>
              <a:rPr lang="en-US" dirty="0" smtClean="0"/>
              <a:t>Self-Sustainable Projects</a:t>
            </a:r>
          </a:p>
          <a:p>
            <a:pPr>
              <a:spcBef>
                <a:spcPts val="2400"/>
              </a:spcBef>
              <a:buFont typeface="Wingdings" pitchFamily="2" charset="2"/>
              <a:buChar char="ü"/>
            </a:pPr>
            <a:r>
              <a:rPr lang="en-US" dirty="0" smtClean="0"/>
              <a:t>Efforts &amp; Expertise based Contributions</a:t>
            </a:r>
          </a:p>
          <a:p>
            <a:pPr>
              <a:spcBef>
                <a:spcPts val="2400"/>
              </a:spcBef>
              <a:buFont typeface="Wingdings" pitchFamily="2" charset="2"/>
              <a:buChar char="ü"/>
            </a:pPr>
            <a:endParaRPr lang="en-US" dirty="0" smtClean="0"/>
          </a:p>
          <a:p>
            <a:pPr>
              <a:spcBef>
                <a:spcPts val="2400"/>
              </a:spcBef>
              <a:buFont typeface="Wingdings" pitchFamily="2" charset="2"/>
              <a:buChar char="ü"/>
            </a:pPr>
            <a:endParaRPr lang="en-CA"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Overcoming Challenges in 2010</a:t>
            </a:r>
            <a:endParaRPr lang="en-CA" dirty="0"/>
          </a:p>
        </p:txBody>
      </p:sp>
      <p:sp>
        <p:nvSpPr>
          <p:cNvPr id="7" name="Content Placeholder 6"/>
          <p:cNvSpPr>
            <a:spLocks noGrp="1"/>
          </p:cNvSpPr>
          <p:nvPr>
            <p:ph idx="1"/>
          </p:nvPr>
        </p:nvSpPr>
        <p:spPr/>
        <p:txBody>
          <a:bodyPr/>
          <a:lstStyle/>
          <a:p>
            <a:r>
              <a:rPr lang="en-US" dirty="0" smtClean="0"/>
              <a:t>Settlement of </a:t>
            </a:r>
            <a:r>
              <a:rPr lang="en-US" dirty="0" smtClean="0"/>
              <a:t>Legal Challenges</a:t>
            </a:r>
            <a:endParaRPr lang="en-US" dirty="0" smtClean="0"/>
          </a:p>
          <a:p>
            <a:pPr lvl="1"/>
            <a:endParaRPr lang="en-US" dirty="0" smtClean="0"/>
          </a:p>
          <a:p>
            <a:r>
              <a:rPr lang="en-US" dirty="0" smtClean="0"/>
              <a:t>Delays in </a:t>
            </a:r>
            <a:r>
              <a:rPr lang="en-US" dirty="0" err="1" smtClean="0"/>
              <a:t>IDN.Asia</a:t>
            </a:r>
            <a:r>
              <a:rPr lang="en-US" dirty="0" smtClean="0"/>
              <a:t> Launch</a:t>
            </a:r>
          </a:p>
          <a:p>
            <a:pPr lvl="1"/>
            <a:r>
              <a:rPr lang="en-US" dirty="0" smtClean="0"/>
              <a:t>ICANN Approval Process</a:t>
            </a:r>
          </a:p>
          <a:p>
            <a:pPr lvl="1"/>
            <a:r>
              <a:rPr lang="en-US" dirty="0" smtClean="0"/>
              <a:t>Adding Hong Kong Characters to CDNC Tables</a:t>
            </a:r>
          </a:p>
          <a:p>
            <a:pPr lvl="1"/>
            <a:r>
              <a:rPr lang="en-US" dirty="0" smtClean="0"/>
              <a:t>Consideration of Chinese IDNs and Japanese IDNs existing in same “.ASIA” zone</a:t>
            </a:r>
          </a:p>
          <a:p>
            <a:pPr lvl="1"/>
            <a:endParaRPr lang="en-US" dirty="0" smtClean="0"/>
          </a:p>
          <a:p>
            <a:endParaRPr lang="en-US" dirty="0" smtClean="0"/>
          </a:p>
          <a:p>
            <a:endParaRPr lang="en-US" dirty="0" smtClean="0"/>
          </a:p>
        </p:txBody>
      </p:sp>
    </p:spTree>
  </p:cSld>
  <p:clrMapOvr>
    <a:masterClrMapping/>
  </p:clrMapOvr>
  <p:transition>
    <p:fade thruBlk="1"/>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srcRect/>
          <a:stretch>
            <a:fillRect/>
          </a:stretch>
        </p:blipFill>
        <p:spPr bwMode="auto">
          <a:xfrm>
            <a:off x="0" y="-571528"/>
            <a:ext cx="9906037" cy="7429528"/>
          </a:xfrm>
          <a:prstGeom prst="rect">
            <a:avLst/>
          </a:prstGeom>
          <a:noFill/>
          <a:ln w="9525">
            <a:noFill/>
            <a:miter lim="800000"/>
            <a:headEnd/>
            <a:tailEnd/>
          </a:ln>
        </p:spPr>
      </p:pic>
      <p:pic>
        <p:nvPicPr>
          <p:cNvPr id="2050" name="Picture 2"/>
          <p:cNvPicPr>
            <a:picLocks noChangeAspect="1" noChangeArrowheads="1"/>
          </p:cNvPicPr>
          <p:nvPr/>
        </p:nvPicPr>
        <p:blipFill>
          <a:blip r:embed="rId3" cstate="print"/>
          <a:srcRect/>
          <a:stretch>
            <a:fillRect/>
          </a:stretch>
        </p:blipFill>
        <p:spPr bwMode="auto">
          <a:xfrm>
            <a:off x="-1" y="-578423"/>
            <a:ext cx="5076057" cy="7436423"/>
          </a:xfrm>
          <a:prstGeom prst="rect">
            <a:avLst/>
          </a:prstGeom>
          <a:noFill/>
          <a:ln w="9525">
            <a:noFill/>
            <a:miter lim="800000"/>
            <a:headEnd/>
            <a:tailEnd/>
          </a:ln>
        </p:spPr>
      </p:pic>
      <p:sp>
        <p:nvSpPr>
          <p:cNvPr id="6" name="Rectangle 5"/>
          <p:cNvSpPr/>
          <p:nvPr/>
        </p:nvSpPr>
        <p:spPr>
          <a:xfrm>
            <a:off x="0" y="3933056"/>
            <a:ext cx="9900592" cy="2924944"/>
          </a:xfrm>
          <a:prstGeom prst="rec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a:xfrm>
            <a:off x="0" y="4077072"/>
            <a:ext cx="9900592" cy="571504"/>
          </a:xfrm>
        </p:spPr>
        <p:txBody>
          <a:bodyPr/>
          <a:lstStyle/>
          <a:p>
            <a:r>
              <a:rPr lang="en-US" sz="4000" dirty="0" err="1" smtClean="0">
                <a:effectLst>
                  <a:glow rad="228600">
                    <a:schemeClr val="accent1">
                      <a:satMod val="175000"/>
                      <a:alpha val="40000"/>
                    </a:schemeClr>
                  </a:glow>
                  <a:outerShdw blurRad="38100" dist="38100" dir="2700000" algn="tl">
                    <a:srgbClr val="000000">
                      <a:alpha val="43137"/>
                    </a:srgbClr>
                  </a:outerShdw>
                </a:effectLst>
                <a:latin typeface="Helvetica-Black" pitchFamily="34" charset="0"/>
              </a:rPr>
              <a:t>IDN.Asia</a:t>
            </a:r>
            <a:r>
              <a:rPr lang="en-US" sz="4000" dirty="0" smtClean="0">
                <a:effectLst>
                  <a:glow rad="228600">
                    <a:schemeClr val="accent1">
                      <a:satMod val="175000"/>
                      <a:alpha val="40000"/>
                    </a:schemeClr>
                  </a:glow>
                  <a:outerShdw blurRad="38100" dist="38100" dir="2700000" algn="tl">
                    <a:srgbClr val="000000">
                      <a:alpha val="43137"/>
                    </a:srgbClr>
                  </a:outerShdw>
                </a:effectLst>
                <a:latin typeface="Helvetica-Black" pitchFamily="34" charset="0"/>
              </a:rPr>
              <a:t> Launch 2011</a:t>
            </a:r>
            <a:endParaRPr lang="en-CA" sz="4000" dirty="0">
              <a:effectLst>
                <a:glow rad="228600">
                  <a:schemeClr val="accent1">
                    <a:satMod val="175000"/>
                    <a:alpha val="40000"/>
                  </a:schemeClr>
                </a:glow>
                <a:outerShdw blurRad="38100" dist="38100" dir="2700000" algn="tl">
                  <a:srgbClr val="000000">
                    <a:alpha val="43137"/>
                  </a:srgbClr>
                </a:outerShdw>
              </a:effectLst>
              <a:latin typeface="Helvetica-Black" pitchFamily="34" charset="0"/>
            </a:endParaRPr>
          </a:p>
        </p:txBody>
      </p:sp>
      <p:sp>
        <p:nvSpPr>
          <p:cNvPr id="3" name="Text Placeholder 2"/>
          <p:cNvSpPr>
            <a:spLocks noGrp="1"/>
          </p:cNvSpPr>
          <p:nvPr>
            <p:ph type="body" idx="1"/>
          </p:nvPr>
        </p:nvSpPr>
        <p:spPr>
          <a:xfrm>
            <a:off x="0" y="4941168"/>
            <a:ext cx="9900592" cy="1916832"/>
          </a:xfrm>
        </p:spPr>
        <p:txBody>
          <a:bodyPr>
            <a:normAutofit/>
          </a:bodyPr>
          <a:lstStyle/>
          <a:p>
            <a:pPr algn="ctr"/>
            <a:r>
              <a:rPr lang="en-US" sz="2800" b="1" dirty="0" smtClean="0">
                <a:solidFill>
                  <a:schemeClr val="bg1">
                    <a:lumMod val="85000"/>
                  </a:schemeClr>
                </a:solidFill>
              </a:rPr>
              <a:t>March 2011 – Pioneer Domains Program</a:t>
            </a:r>
          </a:p>
          <a:p>
            <a:pPr algn="ctr"/>
            <a:r>
              <a:rPr lang="en-US" sz="2800" b="1" dirty="0" smtClean="0">
                <a:solidFill>
                  <a:schemeClr val="bg1">
                    <a:lumMod val="85000"/>
                  </a:schemeClr>
                </a:solidFill>
              </a:rPr>
              <a:t>2011 Q2 – Sunrise</a:t>
            </a:r>
          </a:p>
          <a:p>
            <a:pPr algn="ctr"/>
            <a:r>
              <a:rPr lang="en-US" sz="2800" b="1" dirty="0" smtClean="0">
                <a:solidFill>
                  <a:schemeClr val="bg1">
                    <a:lumMod val="85000"/>
                  </a:schemeClr>
                </a:solidFill>
              </a:rPr>
              <a:t>2011 Q3 – </a:t>
            </a:r>
            <a:r>
              <a:rPr lang="en-US" sz="2800" b="1" dirty="0" err="1" smtClean="0">
                <a:solidFill>
                  <a:schemeClr val="bg1">
                    <a:lumMod val="85000"/>
                  </a:schemeClr>
                </a:solidFill>
              </a:rPr>
              <a:t>Landrush</a:t>
            </a:r>
            <a:endParaRPr lang="en-CA" sz="2800" b="1" dirty="0">
              <a:solidFill>
                <a:schemeClr val="bg1">
                  <a:lumMod val="85000"/>
                </a:schemeClr>
              </a:solidFill>
            </a:endParaRPr>
          </a:p>
        </p:txBody>
      </p:sp>
    </p:spTree>
  </p:cSld>
  <p:clrMapOvr>
    <a:masterClrMapping/>
  </p:clrMapOvr>
  <p:transition>
    <p:fade thruBlk="1"/>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DNSSEC.Asia</a:t>
            </a:r>
            <a:endParaRPr lang="en-CA" dirty="0"/>
          </a:p>
        </p:txBody>
      </p:sp>
      <p:sp>
        <p:nvSpPr>
          <p:cNvPr id="3" name="Content Placeholder 2"/>
          <p:cNvSpPr>
            <a:spLocks noGrp="1"/>
          </p:cNvSpPr>
          <p:nvPr>
            <p:ph idx="1"/>
          </p:nvPr>
        </p:nvSpPr>
        <p:spPr/>
        <p:txBody>
          <a:bodyPr/>
          <a:lstStyle/>
          <a:p>
            <a:r>
              <a:rPr lang="en-US" dirty="0" smtClean="0"/>
              <a:t>.ASIA TLD Signed in November 2010</a:t>
            </a:r>
          </a:p>
          <a:p>
            <a:r>
              <a:rPr lang="en-US" dirty="0" smtClean="0"/>
              <a:t>Workshop </a:t>
            </a:r>
            <a:r>
              <a:rPr lang="en-US" dirty="0" smtClean="0"/>
              <a:t>/ Seminar / Advocacy Series</a:t>
            </a:r>
            <a:endParaRPr lang="en-CA" dirty="0"/>
          </a:p>
        </p:txBody>
      </p:sp>
      <p:pic>
        <p:nvPicPr>
          <p:cNvPr id="204802" name="Picture 2"/>
          <p:cNvPicPr>
            <a:picLocks noChangeAspect="1" noChangeArrowheads="1"/>
          </p:cNvPicPr>
          <p:nvPr/>
        </p:nvPicPr>
        <p:blipFill>
          <a:blip r:embed="rId2" cstate="print"/>
          <a:srcRect/>
          <a:stretch>
            <a:fillRect/>
          </a:stretch>
        </p:blipFill>
        <p:spPr bwMode="auto">
          <a:xfrm>
            <a:off x="-252536" y="2245491"/>
            <a:ext cx="9721080" cy="4612509"/>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714375" y="3143250"/>
            <a:ext cx="7772400" cy="571500"/>
          </a:xfrm>
        </p:spPr>
        <p:txBody>
          <a:bodyPr/>
          <a:lstStyle/>
          <a:p>
            <a:pPr eaLnBrk="1" hangingPunct="1"/>
            <a:r>
              <a:rPr smtClean="0"/>
              <a:t>.Asia Financial Report</a:t>
            </a:r>
          </a:p>
        </p:txBody>
      </p:sp>
      <p:sp>
        <p:nvSpPr>
          <p:cNvPr id="3" name="Text Placeholder 2"/>
          <p:cNvSpPr>
            <a:spLocks noGrp="1"/>
          </p:cNvSpPr>
          <p:nvPr>
            <p:ph type="body" idx="1"/>
          </p:nvPr>
        </p:nvSpPr>
        <p:spPr>
          <a:xfrm>
            <a:off x="722313" y="4357688"/>
            <a:ext cx="7772400" cy="1500187"/>
          </a:xfrm>
        </p:spPr>
        <p:txBody>
          <a:bodyPr rtlCol="0"/>
          <a:lstStyle/>
          <a:p>
            <a:pPr eaLnBrk="1" fontAlgn="auto" hangingPunct="1">
              <a:spcAft>
                <a:spcPts val="0"/>
              </a:spcAft>
              <a:buFont typeface="Arial" pitchFamily="34" charset="0"/>
              <a:buNone/>
              <a:defRPr/>
            </a:pPr>
            <a:r>
              <a:rPr lang="en-CA" dirty="0" smtClean="0"/>
              <a:t>Fiscal Year Ending September 30, 2010</a:t>
            </a:r>
            <a:endParaRPr lang="en-CA" dirty="0"/>
          </a:p>
        </p:txBody>
      </p:sp>
    </p:spTree>
  </p:cSld>
  <p:clrMapOvr>
    <a:masterClrMapping/>
  </p:clrMapOvr>
  <p:transition>
    <p:fade thruBlk="1"/>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pPr eaLnBrk="1" hangingPunct="1"/>
            <a:r>
              <a:rPr smtClean="0"/>
              <a:t>Financial Report</a:t>
            </a:r>
          </a:p>
        </p:txBody>
      </p:sp>
      <p:sp>
        <p:nvSpPr>
          <p:cNvPr id="5123" name="Content Placeholder 2"/>
          <p:cNvSpPr>
            <a:spLocks noGrp="1"/>
          </p:cNvSpPr>
          <p:nvPr>
            <p:ph idx="1"/>
          </p:nvPr>
        </p:nvSpPr>
        <p:spPr/>
        <p:txBody>
          <a:bodyPr/>
          <a:lstStyle/>
          <a:p>
            <a:pPr eaLnBrk="1" hangingPunct="1"/>
            <a:r>
              <a:rPr lang="en-CA" smtClean="0"/>
              <a:t>Fiscal Period</a:t>
            </a:r>
          </a:p>
          <a:p>
            <a:pPr lvl="1" eaLnBrk="1" hangingPunct="1"/>
            <a:r>
              <a:rPr lang="en-CA" smtClean="0">
                <a:solidFill>
                  <a:srgbClr val="404040"/>
                </a:solidFill>
              </a:rPr>
              <a:t>Oct 1, 2009 – Sep 30, 2010</a:t>
            </a:r>
          </a:p>
          <a:p>
            <a:pPr lvl="1" eaLnBrk="1" hangingPunct="1"/>
            <a:r>
              <a:rPr lang="en-CA" smtClean="0">
                <a:solidFill>
                  <a:srgbClr val="404040"/>
                </a:solidFill>
              </a:rPr>
              <a:t>Fourth Fiscal Year</a:t>
            </a:r>
          </a:p>
          <a:p>
            <a:pPr eaLnBrk="1" hangingPunct="1"/>
            <a:r>
              <a:rPr lang="en-CA" smtClean="0"/>
              <a:t>Auditor</a:t>
            </a:r>
          </a:p>
          <a:p>
            <a:pPr lvl="1" eaLnBrk="1" hangingPunct="1"/>
            <a:r>
              <a:rPr lang="en-US" smtClean="0">
                <a:solidFill>
                  <a:srgbClr val="404040"/>
                </a:solidFill>
              </a:rPr>
              <a:t>BDO Limited</a:t>
            </a:r>
            <a:endParaRPr lang="en-CA" smtClean="0">
              <a:solidFill>
                <a:srgbClr val="404040"/>
              </a:solidFill>
            </a:endParaRPr>
          </a:p>
          <a:p>
            <a:pPr eaLnBrk="1" hangingPunct="1"/>
            <a:r>
              <a:rPr lang="en-CA" smtClean="0"/>
              <a:t>Currency</a:t>
            </a:r>
          </a:p>
          <a:p>
            <a:pPr lvl="1" eaLnBrk="1" hangingPunct="1"/>
            <a:r>
              <a:rPr lang="en-CA" smtClean="0">
                <a:solidFill>
                  <a:srgbClr val="404040"/>
                </a:solidFill>
              </a:rPr>
              <a:t>Expressed in USD</a:t>
            </a:r>
          </a:p>
        </p:txBody>
      </p:sp>
    </p:spTree>
  </p:cSld>
  <p:clrMapOvr>
    <a:masterClrMapping/>
  </p:clrMapOvr>
  <p:transition>
    <p:fade thruBlk="1"/>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smtClean="0"/>
              <a:t>Financial Report	</a:t>
            </a:r>
          </a:p>
        </p:txBody>
      </p:sp>
      <p:sp>
        <p:nvSpPr>
          <p:cNvPr id="6147" name="Content Placeholder 2"/>
          <p:cNvSpPr>
            <a:spLocks noGrp="1"/>
          </p:cNvSpPr>
          <p:nvPr>
            <p:ph idx="1"/>
          </p:nvPr>
        </p:nvSpPr>
        <p:spPr/>
        <p:txBody>
          <a:bodyPr/>
          <a:lstStyle/>
          <a:p>
            <a:r>
              <a:rPr lang="en-CA" smtClean="0"/>
              <a:t>Financial Statements</a:t>
            </a:r>
          </a:p>
          <a:p>
            <a:r>
              <a:rPr lang="en-CA" smtClean="0"/>
              <a:t>Operating Expenses</a:t>
            </a:r>
          </a:p>
          <a:p>
            <a:r>
              <a:rPr lang="en-CA" smtClean="0"/>
              <a:t>Investment Portfolio</a:t>
            </a:r>
          </a:p>
        </p:txBody>
      </p:sp>
    </p:spTree>
  </p:cSld>
  <p:clrMapOvr>
    <a:masterClrMapping/>
  </p:clrMapOvr>
  <p:transition>
    <p:fade thruBlk="1"/>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endParaRPr smtClean="0"/>
          </a:p>
        </p:txBody>
      </p:sp>
      <p:sp>
        <p:nvSpPr>
          <p:cNvPr id="7171" name="Content Placeholder 2"/>
          <p:cNvSpPr>
            <a:spLocks noGrp="1"/>
          </p:cNvSpPr>
          <p:nvPr>
            <p:ph idx="1"/>
          </p:nvPr>
        </p:nvSpPr>
        <p:spPr/>
        <p:txBody>
          <a:bodyPr/>
          <a:lstStyle/>
          <a:p>
            <a:pPr algn="ctr">
              <a:buFont typeface="Arial" charset="0"/>
              <a:buNone/>
            </a:pPr>
            <a:endParaRPr lang="en-CA" sz="4800" smtClean="0"/>
          </a:p>
          <a:p>
            <a:pPr algn="ctr">
              <a:buFont typeface="Arial" charset="0"/>
              <a:buNone/>
            </a:pPr>
            <a:endParaRPr lang="en-CA" sz="4800" smtClean="0"/>
          </a:p>
          <a:p>
            <a:pPr algn="ctr">
              <a:buFont typeface="Arial" charset="0"/>
              <a:buNone/>
            </a:pPr>
            <a:r>
              <a:rPr lang="en-CA" sz="4800" smtClean="0"/>
              <a:t>Financial Statements</a:t>
            </a:r>
          </a:p>
        </p:txBody>
      </p:sp>
    </p:spTree>
  </p:cSld>
  <p:clrMapOvr>
    <a:masterClrMapping/>
  </p:clrMapOvr>
  <p:transition>
    <p:fade thruBlk="1"/>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57200" y="274638"/>
            <a:ext cx="8686800" cy="725487"/>
          </a:xfrm>
        </p:spPr>
        <p:txBody>
          <a:bodyPr/>
          <a:lstStyle/>
          <a:p>
            <a:r>
              <a:rPr smtClean="0"/>
              <a:t>Income Statement   </a:t>
            </a:r>
            <a:r>
              <a:rPr sz="2800" smtClean="0"/>
              <a:t>(Oct 1, 09 to Sep 30, 10)</a:t>
            </a:r>
          </a:p>
        </p:txBody>
      </p:sp>
      <p:graphicFrame>
        <p:nvGraphicFramePr>
          <p:cNvPr id="4" name="Content Placeholder 3"/>
          <p:cNvGraphicFramePr>
            <a:graphicFrameLocks noGrp="1"/>
          </p:cNvGraphicFramePr>
          <p:nvPr>
            <p:ph idx="1"/>
          </p:nvPr>
        </p:nvGraphicFramePr>
        <p:xfrm>
          <a:off x="785813" y="1000125"/>
          <a:ext cx="7901014" cy="5212080"/>
        </p:xfrm>
        <a:graphic>
          <a:graphicData uri="http://schemas.openxmlformats.org/drawingml/2006/table">
            <a:tbl>
              <a:tblPr firstRow="1" bandRow="1">
                <a:tableStyleId>{2D5ABB26-0587-4C30-8999-92F81FD0307C}</a:tableStyleId>
              </a:tblPr>
              <a:tblGrid>
                <a:gridCol w="5357823"/>
                <a:gridCol w="2543191"/>
              </a:tblGrid>
              <a:tr h="563566">
                <a:tc>
                  <a:txBody>
                    <a:bodyPr/>
                    <a:lstStyle/>
                    <a:p>
                      <a:r>
                        <a:rPr lang="en-CA" sz="3200" dirty="0" smtClean="0"/>
                        <a:t>Income (Recognized)	</a:t>
                      </a:r>
                    </a:p>
                  </a:txBody>
                  <a:tcPr/>
                </a:tc>
                <a:tc>
                  <a:txBody>
                    <a:bodyPr/>
                    <a:lstStyle/>
                    <a:p>
                      <a:pPr algn="r"/>
                      <a:r>
                        <a:rPr lang="en-CA" sz="3200" dirty="0" smtClean="0"/>
                        <a:t>$4,338,314</a:t>
                      </a:r>
                      <a:endParaRPr lang="en-CA" sz="3200" dirty="0"/>
                    </a:p>
                  </a:txBody>
                  <a:tcPr/>
                </a:tc>
              </a:tr>
              <a:tr h="563566">
                <a:tc>
                  <a:txBody>
                    <a:bodyPr/>
                    <a:lstStyle/>
                    <a:p>
                      <a:r>
                        <a:rPr lang="en-CA" sz="3200" dirty="0" smtClean="0"/>
                        <a:t>Cost of Sales (Recognized)</a:t>
                      </a:r>
                      <a:endParaRPr lang="en-CA" sz="3200" dirty="0"/>
                    </a:p>
                  </a:txBody>
                  <a:tcPr/>
                </a:tc>
                <a:tc>
                  <a:txBody>
                    <a:bodyPr/>
                    <a:lstStyle/>
                    <a:p>
                      <a:pPr algn="r"/>
                      <a:r>
                        <a:rPr lang="en-CA" sz="3200" dirty="0" smtClean="0"/>
                        <a:t>-$1,301,199 </a:t>
                      </a:r>
                    </a:p>
                  </a:txBody>
                  <a:tcPr>
                    <a:lnB w="12700" cap="flat" cmpd="sng" algn="ctr">
                      <a:solidFill>
                        <a:schemeClr val="tx1"/>
                      </a:solidFill>
                      <a:prstDash val="solid"/>
                      <a:round/>
                      <a:headEnd type="none" w="med" len="med"/>
                      <a:tailEnd type="none" w="med" len="med"/>
                    </a:lnB>
                  </a:tcPr>
                </a:tc>
              </a:tr>
              <a:tr h="563566">
                <a:tc>
                  <a:txBody>
                    <a:bodyPr/>
                    <a:lstStyle/>
                    <a:p>
                      <a:r>
                        <a:rPr lang="en-CA" sz="3200" dirty="0" smtClean="0"/>
                        <a:t>Gross Profit</a:t>
                      </a:r>
                      <a:endParaRPr lang="en-CA" sz="3200" dirty="0"/>
                    </a:p>
                  </a:txBody>
                  <a:tcPr/>
                </a:tc>
                <a:tc>
                  <a:txBody>
                    <a:bodyPr/>
                    <a:lstStyle/>
                    <a:p>
                      <a:pPr algn="r"/>
                      <a:r>
                        <a:rPr lang="en-CA" sz="3200" dirty="0" smtClean="0"/>
                        <a:t>$3,037,115</a:t>
                      </a:r>
                      <a:endParaRPr lang="en-CA" sz="3200" dirty="0"/>
                    </a:p>
                  </a:txBody>
                  <a:tcPr>
                    <a:lnT w="12700" cap="flat" cmpd="sng" algn="ctr">
                      <a:solidFill>
                        <a:schemeClr val="tx1"/>
                      </a:solidFill>
                      <a:prstDash val="solid"/>
                      <a:round/>
                      <a:headEnd type="none" w="med" len="med"/>
                      <a:tailEnd type="none" w="med" len="med"/>
                    </a:lnT>
                  </a:tcPr>
                </a:tc>
              </a:tr>
              <a:tr h="563566">
                <a:tc>
                  <a:txBody>
                    <a:bodyPr/>
                    <a:lstStyle/>
                    <a:p>
                      <a:r>
                        <a:rPr lang="en-CA" sz="3200" dirty="0" smtClean="0"/>
                        <a:t>Other Income (Interest &amp; Misc)</a:t>
                      </a:r>
                      <a:endParaRPr lang="en-CA" sz="3200" dirty="0"/>
                    </a:p>
                  </a:txBody>
                  <a:tcPr/>
                </a:tc>
                <a:tc>
                  <a:txBody>
                    <a:bodyPr/>
                    <a:lstStyle/>
                    <a:p>
                      <a:pPr algn="r"/>
                      <a:r>
                        <a:rPr lang="en-CA" sz="3200" dirty="0" smtClean="0"/>
                        <a:t>$246,124</a:t>
                      </a:r>
                      <a:endParaRPr lang="en-CA" sz="3200" dirty="0"/>
                    </a:p>
                  </a:txBody>
                  <a:tcPr>
                    <a:lnB>
                      <a:noFill/>
                    </a:lnB>
                  </a:tcPr>
                </a:tc>
              </a:tr>
              <a:tr h="563566">
                <a:tc>
                  <a:txBody>
                    <a:bodyPr/>
                    <a:lstStyle/>
                    <a:p>
                      <a:r>
                        <a:rPr lang="en-CA" sz="3200" dirty="0" smtClean="0"/>
                        <a:t>Operating Expenses</a:t>
                      </a:r>
                      <a:endParaRPr lang="en-CA" sz="3200" dirty="0"/>
                    </a:p>
                  </a:txBody>
                  <a:tcPr>
                    <a:lnR>
                      <a:noFill/>
                    </a:lnR>
                  </a:tcPr>
                </a:tc>
                <a:tc>
                  <a:txBody>
                    <a:bodyPr/>
                    <a:lstStyle/>
                    <a:p>
                      <a:pPr algn="r"/>
                      <a:r>
                        <a:rPr lang="en-CA" sz="3200" dirty="0" smtClean="0"/>
                        <a:t>-$1,309,950 </a:t>
                      </a:r>
                    </a:p>
                  </a:txBody>
                  <a:tcP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563566">
                <a:tc>
                  <a:txBody>
                    <a:bodyPr/>
                    <a:lstStyle/>
                    <a:p>
                      <a:r>
                        <a:rPr lang="en-CA" sz="3200" dirty="0" smtClean="0"/>
                        <a:t>Other Costs</a:t>
                      </a:r>
                      <a:endParaRPr lang="en-CA" sz="3200" dirty="0"/>
                    </a:p>
                  </a:txBody>
                  <a:tcPr/>
                </a:tc>
                <a:tc>
                  <a:txBody>
                    <a:bodyPr/>
                    <a:lstStyle/>
                    <a:p>
                      <a:pPr algn="r"/>
                      <a:r>
                        <a:rPr lang="en-CA" sz="3200" dirty="0" smtClean="0"/>
                        <a:t>-$13,442</a:t>
                      </a:r>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63566">
                <a:tc>
                  <a:txBody>
                    <a:bodyPr/>
                    <a:lstStyle/>
                    <a:p>
                      <a:r>
                        <a:rPr lang="en-CA" sz="3200" dirty="0" smtClean="0"/>
                        <a:t>Profit before taxation</a:t>
                      </a:r>
                      <a:endParaRPr lang="en-CA" sz="3200" dirty="0"/>
                    </a:p>
                  </a:txBody>
                  <a:tcPr/>
                </a:tc>
                <a:tc>
                  <a:txBody>
                    <a:bodyPr/>
                    <a:lstStyle/>
                    <a:p>
                      <a:pPr algn="r"/>
                      <a:r>
                        <a:rPr lang="en-CA" sz="3200" dirty="0" smtClean="0"/>
                        <a:t> $1,959,847 </a:t>
                      </a:r>
                    </a:p>
                  </a:txBody>
                  <a:tcPr>
                    <a:lnT w="12700" cap="flat" cmpd="sng" algn="ctr">
                      <a:solidFill>
                        <a:schemeClr val="tx1"/>
                      </a:solidFill>
                      <a:prstDash val="solid"/>
                      <a:round/>
                      <a:headEnd type="none" w="med" len="med"/>
                      <a:tailEnd type="none" w="med" len="med"/>
                    </a:lnT>
                  </a:tcPr>
                </a:tc>
              </a:tr>
              <a:tr h="563566">
                <a:tc>
                  <a:txBody>
                    <a:bodyPr/>
                    <a:lstStyle/>
                    <a:p>
                      <a:r>
                        <a:rPr lang="en-CA" sz="3200" dirty="0" smtClean="0"/>
                        <a:t>Taxation</a:t>
                      </a:r>
                      <a:endParaRPr lang="en-CA" sz="3200" dirty="0"/>
                    </a:p>
                  </a:txBody>
                  <a:tcPr/>
                </a:tc>
                <a:tc>
                  <a:txBody>
                    <a:bodyPr/>
                    <a:lstStyle/>
                    <a:p>
                      <a:pPr algn="r"/>
                      <a:r>
                        <a:rPr lang="en-CA" sz="3200" dirty="0" smtClean="0"/>
                        <a:t>-   </a:t>
                      </a:r>
                    </a:p>
                  </a:txBody>
                  <a:tcPr>
                    <a:lnB w="12700" cap="flat" cmpd="sng" algn="ctr">
                      <a:solidFill>
                        <a:schemeClr val="tx1"/>
                      </a:solidFill>
                      <a:prstDash val="solid"/>
                      <a:round/>
                      <a:headEnd type="none" w="med" len="med"/>
                      <a:tailEnd type="none" w="med" len="med"/>
                    </a:lnB>
                  </a:tcPr>
                </a:tc>
              </a:tr>
              <a:tr h="563566">
                <a:tc>
                  <a:txBody>
                    <a:bodyPr/>
                    <a:lstStyle/>
                    <a:p>
                      <a:r>
                        <a:rPr lang="en-CA" sz="3200" dirty="0" smtClean="0"/>
                        <a:t>Profit for the period</a:t>
                      </a:r>
                      <a:endParaRPr lang="en-CA" sz="3200" dirty="0"/>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CA" sz="3200" dirty="0" smtClean="0"/>
                        <a:t> $1,959,847 </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Sld>
  <p:clrMapOvr>
    <a:masterClrMapping/>
  </p:clrMapOvr>
  <p:transition>
    <p:fade thruBlk="1"/>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eaLnBrk="1" hangingPunct="1"/>
            <a:r>
              <a:rPr smtClean="0"/>
              <a:t>Balance Sheet   (as at Sep 30, 10)</a:t>
            </a:r>
          </a:p>
        </p:txBody>
      </p:sp>
      <p:graphicFrame>
        <p:nvGraphicFramePr>
          <p:cNvPr id="4" name="Content Placeholder 3"/>
          <p:cNvGraphicFramePr>
            <a:graphicFrameLocks noGrp="1"/>
          </p:cNvGraphicFramePr>
          <p:nvPr>
            <p:ph idx="1"/>
          </p:nvPr>
        </p:nvGraphicFramePr>
        <p:xfrm>
          <a:off x="714375" y="1484313"/>
          <a:ext cx="7900988" cy="4328160"/>
        </p:xfrm>
        <a:graphic>
          <a:graphicData uri="http://schemas.openxmlformats.org/drawingml/2006/table">
            <a:tbl>
              <a:tblPr/>
              <a:tblGrid>
                <a:gridCol w="5643563"/>
                <a:gridCol w="2257425"/>
              </a:tblGrid>
              <a:tr h="3635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3200" b="1" i="0" u="none" strike="noStrike" cap="none" normalizeH="0" baseline="0" dirty="0" smtClean="0">
                          <a:ln>
                            <a:noFill/>
                          </a:ln>
                          <a:solidFill>
                            <a:schemeClr val="tx1"/>
                          </a:solidFill>
                          <a:effectLst/>
                          <a:latin typeface="Calibri" pitchFamily="34" charset="0"/>
                          <a:cs typeface="Arial" charset="0"/>
                        </a:rPr>
                        <a:t>Fixed Assets	</a:t>
                      </a: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CA" sz="3200" b="0" i="0" u="none" strike="noStrike" cap="none" normalizeH="0" baseline="0" dirty="0" smtClean="0">
                          <a:ln>
                            <a:noFill/>
                          </a:ln>
                          <a:solidFill>
                            <a:schemeClr val="tx1"/>
                          </a:solidFill>
                          <a:effectLst/>
                          <a:latin typeface="Calibri" pitchFamily="34" charset="0"/>
                          <a:cs typeface="Arial" charset="0"/>
                        </a:rPr>
                        <a:t>$71,640</a:t>
                      </a:r>
                    </a:p>
                  </a:txBody>
                  <a:tcPr horzOverflow="overflow">
                    <a:lnL>
                      <a:noFill/>
                    </a:lnL>
                    <a:lnR>
                      <a:noFill/>
                    </a:lnR>
                    <a:lnT>
                      <a:noFill/>
                    </a:lnT>
                    <a:lnB>
                      <a:noFill/>
                    </a:lnB>
                    <a:lnTlToBr>
                      <a:noFill/>
                    </a:lnTlToBr>
                    <a:lnBlToTr>
                      <a:noFill/>
                    </a:lnBlToTr>
                    <a:noFill/>
                  </a:tcPr>
                </a:tc>
              </a:tr>
              <a:tr h="3635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3200" b="1" i="0" u="none" strike="noStrike" cap="none" normalizeH="0" baseline="0" smtClean="0">
                          <a:ln>
                            <a:noFill/>
                          </a:ln>
                          <a:solidFill>
                            <a:schemeClr val="tx1"/>
                          </a:solidFill>
                          <a:effectLst/>
                          <a:latin typeface="Calibri" pitchFamily="34" charset="0"/>
                          <a:cs typeface="Arial" charset="0"/>
                        </a:rPr>
                        <a:t>Current Assets</a:t>
                      </a: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CA" sz="3200" b="0" i="0" u="none" strike="noStrike" cap="none" normalizeH="0" baseline="0" smtClean="0">
                        <a:ln>
                          <a:noFill/>
                        </a:ln>
                        <a:solidFill>
                          <a:schemeClr val="tx1"/>
                        </a:solidFill>
                        <a:effectLst/>
                        <a:latin typeface="Calibri" pitchFamily="34" charset="0"/>
                        <a:cs typeface="Arial" charset="0"/>
                      </a:endParaRPr>
                    </a:p>
                  </a:txBody>
                  <a:tcPr horzOverflow="overflow">
                    <a:lnL>
                      <a:noFill/>
                    </a:lnL>
                    <a:lnR>
                      <a:noFill/>
                    </a:lnR>
                    <a:lnT>
                      <a:noFill/>
                    </a:lnT>
                    <a:lnB>
                      <a:noFill/>
                    </a:lnB>
                    <a:lnTlToBr>
                      <a:noFill/>
                    </a:lnTlToBr>
                    <a:lnBlToTr>
                      <a:noFill/>
                    </a:lnBlToTr>
                    <a:noFill/>
                  </a:tcPr>
                </a:tc>
              </a:tr>
              <a:tr h="3635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2800" b="0" i="0" u="none" strike="noStrike" cap="none" normalizeH="0" baseline="0" smtClean="0">
                          <a:ln>
                            <a:noFill/>
                          </a:ln>
                          <a:solidFill>
                            <a:schemeClr val="tx1"/>
                          </a:solidFill>
                          <a:effectLst/>
                          <a:latin typeface="Calibri" pitchFamily="34" charset="0"/>
                          <a:cs typeface="Arial" charset="0"/>
                        </a:rPr>
                        <a:t>Cash &amp; Bank Deposits</a:t>
                      </a: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CA" sz="2800" b="0" i="0" u="none" strike="noStrike" cap="none" normalizeH="0" baseline="0" dirty="0" smtClean="0">
                          <a:ln>
                            <a:noFill/>
                          </a:ln>
                          <a:solidFill>
                            <a:schemeClr val="tx1"/>
                          </a:solidFill>
                          <a:effectLst/>
                          <a:latin typeface="Calibri" pitchFamily="34" charset="0"/>
                          <a:cs typeface="Arial" charset="0"/>
                        </a:rPr>
                        <a:t>$1,917,873</a:t>
                      </a:r>
                    </a:p>
                  </a:txBody>
                  <a:tcPr horzOverflow="overflow">
                    <a:lnL>
                      <a:noFill/>
                    </a:lnL>
                    <a:lnR>
                      <a:noFill/>
                    </a:lnR>
                    <a:lnT>
                      <a:noFill/>
                    </a:lnT>
                    <a:lnB>
                      <a:noFill/>
                    </a:lnB>
                    <a:lnTlToBr>
                      <a:noFill/>
                    </a:lnTlToBr>
                    <a:lnBlToTr>
                      <a:noFill/>
                    </a:lnBlToTr>
                    <a:noFill/>
                  </a:tcPr>
                </a:tc>
              </a:tr>
              <a:tr h="3635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2800" b="0" i="0" u="none" strike="noStrike" cap="none" normalizeH="0" baseline="0" smtClean="0">
                          <a:ln>
                            <a:noFill/>
                          </a:ln>
                          <a:solidFill>
                            <a:schemeClr val="tx1"/>
                          </a:solidFill>
                          <a:effectLst/>
                          <a:latin typeface="Calibri" pitchFamily="34" charset="0"/>
                          <a:cs typeface="Arial" charset="0"/>
                        </a:rPr>
                        <a:t>Available-for-sale Investments</a:t>
                      </a: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CA" sz="2800" b="0" i="0" u="none" strike="noStrike" cap="none" normalizeH="0" baseline="0" dirty="0" smtClean="0">
                          <a:ln>
                            <a:noFill/>
                          </a:ln>
                          <a:solidFill>
                            <a:schemeClr val="tx1"/>
                          </a:solidFill>
                          <a:effectLst/>
                          <a:latin typeface="Calibri" pitchFamily="34" charset="0"/>
                          <a:cs typeface="Arial" charset="0"/>
                        </a:rPr>
                        <a:t>$3,116,522</a:t>
                      </a:r>
                    </a:p>
                  </a:txBody>
                  <a:tcPr horzOverflow="overflow">
                    <a:lnL>
                      <a:noFill/>
                    </a:lnL>
                    <a:lnR>
                      <a:noFill/>
                    </a:lnR>
                    <a:lnT>
                      <a:noFill/>
                    </a:lnT>
                    <a:lnB>
                      <a:noFill/>
                    </a:lnB>
                    <a:lnTlToBr>
                      <a:noFill/>
                    </a:lnTlToBr>
                    <a:lnBlToTr>
                      <a:noFill/>
                    </a:lnBlToTr>
                    <a:noFill/>
                  </a:tcPr>
                </a:tc>
              </a:tr>
              <a:tr h="3635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2800" b="0" i="0" u="none" strike="noStrike" cap="none" normalizeH="0" baseline="0" smtClean="0">
                          <a:ln>
                            <a:noFill/>
                          </a:ln>
                          <a:solidFill>
                            <a:schemeClr val="tx1"/>
                          </a:solidFill>
                          <a:effectLst/>
                          <a:latin typeface="Calibri" pitchFamily="34" charset="0"/>
                          <a:cs typeface="Arial" charset="0"/>
                        </a:rPr>
                        <a:t>Accounts Receivable</a:t>
                      </a: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CA" sz="2800" b="0" i="0" u="none" strike="noStrike" cap="none" normalizeH="0" baseline="0" dirty="0" smtClean="0">
                          <a:ln>
                            <a:noFill/>
                          </a:ln>
                          <a:solidFill>
                            <a:schemeClr val="tx1"/>
                          </a:solidFill>
                          <a:effectLst/>
                          <a:latin typeface="Calibri" pitchFamily="34" charset="0"/>
                          <a:cs typeface="Arial" charset="0"/>
                        </a:rPr>
                        <a:t>$40,915</a:t>
                      </a:r>
                    </a:p>
                  </a:txBody>
                  <a:tcPr horzOverflow="overflow">
                    <a:lnL>
                      <a:noFill/>
                    </a:lnL>
                    <a:lnR>
                      <a:noFill/>
                    </a:lnR>
                    <a:lnT>
                      <a:noFill/>
                    </a:lnT>
                    <a:lnB>
                      <a:noFill/>
                    </a:lnB>
                    <a:lnTlToBr>
                      <a:noFill/>
                    </a:lnTlToBr>
                    <a:lnBlToTr>
                      <a:noFill/>
                    </a:lnBlToTr>
                    <a:noFill/>
                  </a:tcPr>
                </a:tc>
              </a:tr>
              <a:tr h="3635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2800" b="0" i="0" u="none" strike="noStrike" cap="none" normalizeH="0" baseline="0" smtClean="0">
                          <a:ln>
                            <a:noFill/>
                          </a:ln>
                          <a:solidFill>
                            <a:schemeClr val="tx1"/>
                          </a:solidFill>
                          <a:effectLst/>
                          <a:latin typeface="Calibri" pitchFamily="34" charset="0"/>
                          <a:cs typeface="Arial" charset="0"/>
                        </a:rPr>
                        <a:t>Other Receivables, deposits &amp; Prepay.</a:t>
                      </a: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CA" sz="2800" b="0" i="0" u="none" strike="noStrike" cap="none" normalizeH="0" baseline="0" dirty="0" smtClean="0">
                          <a:ln>
                            <a:noFill/>
                          </a:ln>
                          <a:solidFill>
                            <a:schemeClr val="tx1"/>
                          </a:solidFill>
                          <a:effectLst/>
                          <a:latin typeface="Calibri" pitchFamily="34" charset="0"/>
                          <a:cs typeface="Arial" charset="0"/>
                        </a:rPr>
                        <a:t>$811,766 </a:t>
                      </a:r>
                    </a:p>
                  </a:txBody>
                  <a:tcPr horzOverflow="overflow">
                    <a:lnL>
                      <a:noFill/>
                    </a:lnL>
                    <a:lnR>
                      <a:noFill/>
                    </a:lnR>
                    <a:lnT>
                      <a:noFill/>
                    </a:lnT>
                    <a:lnB>
                      <a:noFill/>
                    </a:lnB>
                    <a:lnTlToBr>
                      <a:noFill/>
                    </a:lnTlToBr>
                    <a:lnBlToTr>
                      <a:noFill/>
                    </a:lnBlToTr>
                    <a:noFill/>
                  </a:tcPr>
                </a:tc>
              </a:tr>
              <a:tr h="3635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2800" b="0" i="0" u="none" strike="noStrike" cap="none" normalizeH="0" baseline="0" smtClean="0">
                          <a:ln>
                            <a:noFill/>
                          </a:ln>
                          <a:solidFill>
                            <a:schemeClr val="tx1"/>
                          </a:solidFill>
                          <a:effectLst/>
                          <a:latin typeface="Calibri" pitchFamily="34" charset="0"/>
                          <a:cs typeface="Arial" charset="0"/>
                        </a:rPr>
                        <a:t>Deferred Expenses</a:t>
                      </a: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CA" sz="2800" b="0" i="0" u="none" strike="noStrike" cap="none" normalizeH="0" baseline="0" dirty="0" smtClean="0">
                          <a:ln>
                            <a:noFill/>
                          </a:ln>
                          <a:solidFill>
                            <a:schemeClr val="tx1"/>
                          </a:solidFill>
                          <a:effectLst/>
                          <a:latin typeface="Calibri" pitchFamily="34" charset="0"/>
                          <a:cs typeface="Arial" charset="0"/>
                        </a:rPr>
                        <a:t> $581,528 </a:t>
                      </a: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r>
              <a:tr h="3635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3200" b="1" i="0" u="none" strike="noStrike" cap="none" normalizeH="0" baseline="0" smtClean="0">
                          <a:ln>
                            <a:noFill/>
                          </a:ln>
                          <a:solidFill>
                            <a:schemeClr val="tx1"/>
                          </a:solidFill>
                          <a:effectLst/>
                          <a:latin typeface="Calibri" pitchFamily="34" charset="0"/>
                          <a:cs typeface="Arial" charset="0"/>
                        </a:rPr>
                        <a:t>Total Current Assets</a:t>
                      </a: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CA" sz="3200" b="0" i="0" u="none" strike="noStrike" cap="none" normalizeH="0" baseline="0" dirty="0" smtClean="0">
                          <a:ln>
                            <a:noFill/>
                          </a:ln>
                          <a:solidFill>
                            <a:schemeClr val="tx1"/>
                          </a:solidFill>
                          <a:effectLst/>
                          <a:latin typeface="Calibri" pitchFamily="34" charset="0"/>
                          <a:cs typeface="Arial" charset="0"/>
                        </a:rPr>
                        <a:t> $5,887,076 </a:t>
                      </a: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r>
            </a:tbl>
          </a:graphicData>
        </a:graphic>
      </p:graphicFrame>
    </p:spTree>
  </p:cSld>
  <p:clrMapOvr>
    <a:masterClrMapping/>
  </p:clrMapOvr>
  <p:transition>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Channel Development</a:t>
            </a:r>
            <a:endParaRPr lang="en-CA" dirty="0"/>
          </a:p>
        </p:txBody>
      </p:sp>
      <p:sp>
        <p:nvSpPr>
          <p:cNvPr id="3" name="Content Placeholder 2"/>
          <p:cNvSpPr>
            <a:spLocks noGrp="1"/>
          </p:cNvSpPr>
          <p:nvPr>
            <p:ph idx="1"/>
          </p:nvPr>
        </p:nvSpPr>
        <p:spPr/>
        <p:txBody>
          <a:bodyPr/>
          <a:lstStyle/>
          <a:p>
            <a:pPr>
              <a:spcBef>
                <a:spcPts val="2400"/>
              </a:spcBef>
              <a:buFont typeface="Wingdings" pitchFamily="2" charset="2"/>
              <a:buChar char="ü"/>
            </a:pPr>
            <a:r>
              <a:rPr lang="en-US" dirty="0" smtClean="0"/>
              <a:t>Reducing Street Price for .Asia registrations</a:t>
            </a:r>
          </a:p>
          <a:p>
            <a:pPr>
              <a:spcBef>
                <a:spcPts val="2400"/>
              </a:spcBef>
              <a:buFont typeface="Wingdings" pitchFamily="2" charset="2"/>
              <a:buChar char="ü"/>
            </a:pPr>
            <a:r>
              <a:rPr lang="en-US" dirty="0" smtClean="0"/>
              <a:t>Expanding Channel</a:t>
            </a:r>
          </a:p>
          <a:p>
            <a:pPr>
              <a:spcBef>
                <a:spcPts val="2400"/>
              </a:spcBef>
              <a:buFont typeface="Wingdings" pitchFamily="2" charset="2"/>
              <a:buChar char="ü"/>
            </a:pPr>
            <a:r>
              <a:rPr lang="en-US" dirty="0" smtClean="0"/>
              <a:t>Updated Charter Eligibility Requirements</a:t>
            </a:r>
          </a:p>
          <a:p>
            <a:pPr>
              <a:spcBef>
                <a:spcPts val="2400"/>
              </a:spcBef>
              <a:buFont typeface="Wingdings" pitchFamily="2" charset="2"/>
              <a:buChar char="ü"/>
            </a:pPr>
            <a:r>
              <a:rPr lang="en-US" dirty="0" smtClean="0"/>
              <a:t>Worked more closely with registrars to customize promotion efforts</a:t>
            </a:r>
          </a:p>
          <a:p>
            <a:pPr>
              <a:spcBef>
                <a:spcPts val="2400"/>
              </a:spcBef>
              <a:buFont typeface="Wingdings" pitchFamily="2" charset="2"/>
              <a:buChar char="ü"/>
            </a:pPr>
            <a:endParaRPr lang="en-US" dirty="0" smtClean="0"/>
          </a:p>
          <a:p>
            <a:pPr>
              <a:spcBef>
                <a:spcPts val="2400"/>
              </a:spcBef>
              <a:buFont typeface="Wingdings" pitchFamily="2" charset="2"/>
              <a:buChar char="ü"/>
            </a:pPr>
            <a:endParaRPr lang="en-CA"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smtClean="0"/>
              <a:t>Balance Sheet (Cont'd)</a:t>
            </a:r>
          </a:p>
        </p:txBody>
      </p:sp>
      <p:graphicFrame>
        <p:nvGraphicFramePr>
          <p:cNvPr id="7" name="Table 6"/>
          <p:cNvGraphicFramePr>
            <a:graphicFrameLocks noGrp="1"/>
          </p:cNvGraphicFramePr>
          <p:nvPr/>
        </p:nvGraphicFramePr>
        <p:xfrm>
          <a:off x="642938" y="1143000"/>
          <a:ext cx="7900987" cy="4632960"/>
        </p:xfrm>
        <a:graphic>
          <a:graphicData uri="http://schemas.openxmlformats.org/drawingml/2006/table">
            <a:tbl>
              <a:tblPr/>
              <a:tblGrid>
                <a:gridCol w="5286375"/>
                <a:gridCol w="2614612"/>
              </a:tblGrid>
              <a:tr h="3635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3200" b="1" i="0" u="none" strike="noStrike" cap="none" normalizeH="0" baseline="0" dirty="0" smtClean="0">
                          <a:ln>
                            <a:noFill/>
                          </a:ln>
                          <a:solidFill>
                            <a:schemeClr val="tx1"/>
                          </a:solidFill>
                          <a:effectLst/>
                          <a:latin typeface="Calibri" pitchFamily="34" charset="0"/>
                          <a:cs typeface="Arial" charset="0"/>
                        </a:rPr>
                        <a:t>Current Liabilities	</a:t>
                      </a: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CA" sz="3200" b="0" i="0" u="none" strike="noStrike" cap="none" normalizeH="0" baseline="0" smtClean="0">
                        <a:ln>
                          <a:noFill/>
                        </a:ln>
                        <a:solidFill>
                          <a:schemeClr val="tx1"/>
                        </a:solidFill>
                        <a:effectLst/>
                        <a:latin typeface="Calibri" pitchFamily="34" charset="0"/>
                        <a:cs typeface="Arial" charset="0"/>
                      </a:endParaRPr>
                    </a:p>
                  </a:txBody>
                  <a:tcPr horzOverflow="overflow">
                    <a:lnL>
                      <a:noFill/>
                    </a:lnL>
                    <a:lnR>
                      <a:noFill/>
                    </a:lnR>
                    <a:lnT>
                      <a:noFill/>
                    </a:lnT>
                    <a:lnB>
                      <a:noFill/>
                    </a:lnB>
                    <a:lnTlToBr>
                      <a:noFill/>
                    </a:lnTlToBr>
                    <a:lnBlToTr>
                      <a:noFill/>
                    </a:lnBlToTr>
                    <a:noFill/>
                  </a:tcPr>
                </a:tc>
              </a:tr>
              <a:tr h="363538">
                <a:tc>
                  <a:txBody>
                    <a:bodyPr/>
                    <a:lstStyle/>
                    <a:p>
                      <a:pPr marL="914400" marR="0" lvl="2" indent="0" algn="l" defTabSz="914400" rtl="0" eaLnBrk="1" fontAlgn="base" latinLnBrk="0" hangingPunct="1">
                        <a:lnSpc>
                          <a:spcPct val="100000"/>
                        </a:lnSpc>
                        <a:spcBef>
                          <a:spcPct val="0"/>
                        </a:spcBef>
                        <a:spcAft>
                          <a:spcPct val="0"/>
                        </a:spcAft>
                        <a:buClrTx/>
                        <a:buSzTx/>
                        <a:buFontTx/>
                        <a:buNone/>
                        <a:tabLst/>
                      </a:pPr>
                      <a:r>
                        <a:rPr kumimoji="0" lang="en-CA" sz="3200" b="0" i="0" u="none" strike="noStrike" cap="none" normalizeH="0" baseline="0" dirty="0" smtClean="0">
                          <a:ln>
                            <a:noFill/>
                          </a:ln>
                          <a:solidFill>
                            <a:schemeClr val="tx1"/>
                          </a:solidFill>
                          <a:effectLst/>
                          <a:latin typeface="Calibri" pitchFamily="34" charset="0"/>
                          <a:cs typeface="Arial" charset="0"/>
                        </a:rPr>
                        <a:t>Accounts payable</a:t>
                      </a: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CA" sz="3200" b="0" i="0" u="none" strike="noStrike" cap="none" normalizeH="0" baseline="0" dirty="0" smtClean="0">
                          <a:ln>
                            <a:noFill/>
                          </a:ln>
                          <a:solidFill>
                            <a:schemeClr val="tx1"/>
                          </a:solidFill>
                          <a:effectLst/>
                          <a:latin typeface="Calibri" pitchFamily="34" charset="0"/>
                          <a:cs typeface="Arial" charset="0"/>
                        </a:rPr>
                        <a:t>$54,633</a:t>
                      </a:r>
                    </a:p>
                  </a:txBody>
                  <a:tcPr horzOverflow="overflow">
                    <a:lnL>
                      <a:noFill/>
                    </a:lnL>
                    <a:lnR>
                      <a:noFill/>
                    </a:lnR>
                    <a:lnT>
                      <a:noFill/>
                    </a:lnT>
                    <a:lnB>
                      <a:noFill/>
                    </a:lnB>
                    <a:lnTlToBr>
                      <a:noFill/>
                    </a:lnTlToBr>
                    <a:lnBlToTr>
                      <a:noFill/>
                    </a:lnBlToTr>
                    <a:noFill/>
                  </a:tcPr>
                </a:tc>
              </a:tr>
              <a:tr h="363538">
                <a:tc>
                  <a:txBody>
                    <a:bodyPr/>
                    <a:lstStyle/>
                    <a:p>
                      <a:pPr marL="914400" marR="0" lvl="2" indent="0" algn="l" defTabSz="914400" rtl="0" eaLnBrk="1" fontAlgn="base" latinLnBrk="0" hangingPunct="1">
                        <a:lnSpc>
                          <a:spcPct val="100000"/>
                        </a:lnSpc>
                        <a:spcBef>
                          <a:spcPct val="0"/>
                        </a:spcBef>
                        <a:spcAft>
                          <a:spcPct val="0"/>
                        </a:spcAft>
                        <a:buClrTx/>
                        <a:buSzTx/>
                        <a:buFontTx/>
                        <a:buNone/>
                        <a:tabLst/>
                      </a:pPr>
                      <a:r>
                        <a:rPr kumimoji="0" lang="en-CA" sz="3200" b="0" i="0" u="none" strike="noStrike" cap="none" normalizeH="0" baseline="0" smtClean="0">
                          <a:ln>
                            <a:noFill/>
                          </a:ln>
                          <a:solidFill>
                            <a:schemeClr val="tx1"/>
                          </a:solidFill>
                          <a:effectLst/>
                          <a:latin typeface="Calibri" pitchFamily="34" charset="0"/>
                          <a:cs typeface="Arial" charset="0"/>
                        </a:rPr>
                        <a:t>Accruals</a:t>
                      </a: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CA" sz="3200" b="0" i="0" u="none" strike="noStrike" cap="none" normalizeH="0" baseline="0" dirty="0" smtClean="0">
                          <a:ln>
                            <a:noFill/>
                          </a:ln>
                          <a:solidFill>
                            <a:schemeClr val="tx1"/>
                          </a:solidFill>
                          <a:effectLst/>
                          <a:latin typeface="Calibri" pitchFamily="34" charset="0"/>
                          <a:cs typeface="Arial" charset="0"/>
                        </a:rPr>
                        <a:t>$561,994</a:t>
                      </a:r>
                    </a:p>
                  </a:txBody>
                  <a:tcPr horzOverflow="overflow">
                    <a:lnL>
                      <a:noFill/>
                    </a:lnL>
                    <a:lnR>
                      <a:noFill/>
                    </a:lnR>
                    <a:lnT>
                      <a:noFill/>
                    </a:lnT>
                    <a:lnB>
                      <a:noFill/>
                    </a:lnB>
                    <a:lnTlToBr>
                      <a:noFill/>
                    </a:lnTlToBr>
                    <a:lnBlToTr>
                      <a:noFill/>
                    </a:lnBlToTr>
                    <a:noFill/>
                  </a:tcPr>
                </a:tc>
              </a:tr>
              <a:tr h="363538">
                <a:tc>
                  <a:txBody>
                    <a:bodyPr/>
                    <a:lstStyle/>
                    <a:p>
                      <a:pPr marL="914400" marR="0" lvl="2" indent="0" algn="l" defTabSz="914400" rtl="0" eaLnBrk="1" fontAlgn="base" latinLnBrk="0" hangingPunct="1">
                        <a:lnSpc>
                          <a:spcPct val="100000"/>
                        </a:lnSpc>
                        <a:spcBef>
                          <a:spcPct val="0"/>
                        </a:spcBef>
                        <a:spcAft>
                          <a:spcPct val="0"/>
                        </a:spcAft>
                        <a:buClrTx/>
                        <a:buSzTx/>
                        <a:buFontTx/>
                        <a:buNone/>
                        <a:tabLst/>
                      </a:pPr>
                      <a:r>
                        <a:rPr kumimoji="0" lang="en-CA" sz="3200" b="0" i="0" u="none" strike="noStrike" cap="none" normalizeH="0" baseline="0" smtClean="0">
                          <a:ln>
                            <a:noFill/>
                          </a:ln>
                          <a:solidFill>
                            <a:schemeClr val="tx1"/>
                          </a:solidFill>
                          <a:effectLst/>
                          <a:latin typeface="Calibri" pitchFamily="34" charset="0"/>
                          <a:cs typeface="Arial" charset="0"/>
                        </a:rPr>
                        <a:t>Deposits Received</a:t>
                      </a: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CA" sz="3200" b="0" i="0" u="none" strike="noStrike" cap="none" normalizeH="0" baseline="0" dirty="0" smtClean="0">
                          <a:ln>
                            <a:noFill/>
                          </a:ln>
                          <a:solidFill>
                            <a:schemeClr val="tx1"/>
                          </a:solidFill>
                          <a:effectLst/>
                          <a:latin typeface="Calibri" pitchFamily="34" charset="0"/>
                          <a:cs typeface="Arial" charset="0"/>
                        </a:rPr>
                        <a:t>$1,670,141</a:t>
                      </a:r>
                    </a:p>
                  </a:txBody>
                  <a:tcPr horzOverflow="overflow">
                    <a:lnL>
                      <a:noFill/>
                    </a:lnL>
                    <a:lnR>
                      <a:noFill/>
                    </a:lnR>
                    <a:lnT>
                      <a:noFill/>
                    </a:lnT>
                    <a:lnB>
                      <a:noFill/>
                    </a:lnB>
                    <a:lnTlToBr>
                      <a:noFill/>
                    </a:lnTlToBr>
                    <a:lnBlToTr>
                      <a:noFill/>
                    </a:lnBlToTr>
                    <a:noFill/>
                  </a:tcPr>
                </a:tc>
              </a:tr>
              <a:tr h="363538">
                <a:tc>
                  <a:txBody>
                    <a:bodyPr/>
                    <a:lstStyle/>
                    <a:p>
                      <a:pPr marL="914400" marR="0" lvl="2" indent="0" algn="l" defTabSz="914400" rtl="0" eaLnBrk="1" fontAlgn="base" latinLnBrk="0" hangingPunct="1">
                        <a:lnSpc>
                          <a:spcPct val="100000"/>
                        </a:lnSpc>
                        <a:spcBef>
                          <a:spcPct val="0"/>
                        </a:spcBef>
                        <a:spcAft>
                          <a:spcPct val="0"/>
                        </a:spcAft>
                        <a:buClrTx/>
                        <a:buSzTx/>
                        <a:buFontTx/>
                        <a:buNone/>
                        <a:tabLst/>
                      </a:pPr>
                      <a:r>
                        <a:rPr kumimoji="0" lang="en-CA" sz="3200" b="0" i="0" u="none" strike="noStrike" cap="none" normalizeH="0" baseline="0" smtClean="0">
                          <a:ln>
                            <a:noFill/>
                          </a:ln>
                          <a:solidFill>
                            <a:schemeClr val="tx1"/>
                          </a:solidFill>
                          <a:effectLst/>
                          <a:latin typeface="Calibri" pitchFamily="34" charset="0"/>
                          <a:cs typeface="Arial" charset="0"/>
                        </a:rPr>
                        <a:t>Deferred Income</a:t>
                      </a: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CA" sz="3200" b="0" i="0" u="none" strike="noStrike" cap="none" normalizeH="0" baseline="0" dirty="0" smtClean="0">
                          <a:ln>
                            <a:noFill/>
                          </a:ln>
                          <a:solidFill>
                            <a:schemeClr val="tx1"/>
                          </a:solidFill>
                          <a:effectLst/>
                          <a:latin typeface="Calibri" pitchFamily="34" charset="0"/>
                          <a:cs typeface="Arial" charset="0"/>
                        </a:rPr>
                        <a:t>$1,691,991 </a:t>
                      </a: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r>
              <a:tr h="363538">
                <a:tc>
                  <a:txBody>
                    <a:bodyPr/>
                    <a:lstStyle/>
                    <a:p>
                      <a:pPr marL="457200" marR="0" lvl="1" indent="0" algn="l" defTabSz="914400" rtl="0" eaLnBrk="1" fontAlgn="base" latinLnBrk="0" hangingPunct="1">
                        <a:lnSpc>
                          <a:spcPct val="100000"/>
                        </a:lnSpc>
                        <a:spcBef>
                          <a:spcPct val="0"/>
                        </a:spcBef>
                        <a:spcAft>
                          <a:spcPct val="0"/>
                        </a:spcAft>
                        <a:buClrTx/>
                        <a:buSzTx/>
                        <a:buFontTx/>
                        <a:buNone/>
                        <a:tabLst/>
                      </a:pPr>
                      <a:r>
                        <a:rPr kumimoji="0" lang="en-CA" sz="3200" b="1" i="0" u="none" strike="noStrike" cap="none" normalizeH="0" baseline="0" smtClean="0">
                          <a:ln>
                            <a:noFill/>
                          </a:ln>
                          <a:solidFill>
                            <a:schemeClr val="tx1"/>
                          </a:solidFill>
                          <a:effectLst/>
                          <a:latin typeface="Calibri" pitchFamily="34" charset="0"/>
                          <a:cs typeface="Arial" charset="0"/>
                        </a:rPr>
                        <a:t>Total Current Liabilities</a:t>
                      </a: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CA" sz="3200" b="0" i="0" u="none" strike="noStrike" cap="none" normalizeH="0" baseline="0" dirty="0" smtClean="0">
                          <a:ln>
                            <a:noFill/>
                          </a:ln>
                          <a:solidFill>
                            <a:schemeClr val="tx1"/>
                          </a:solidFill>
                          <a:effectLst/>
                          <a:latin typeface="Calibri" pitchFamily="34" charset="0"/>
                          <a:cs typeface="Arial" charset="0"/>
                        </a:rPr>
                        <a:t> $3,978,759 </a:t>
                      </a: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r>
              <a:tr h="3635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3200" b="1" i="0" u="none" strike="noStrike" cap="none" normalizeH="0" baseline="0" smtClean="0">
                          <a:ln>
                            <a:noFill/>
                          </a:ln>
                          <a:solidFill>
                            <a:schemeClr val="tx1"/>
                          </a:solidFill>
                          <a:effectLst/>
                          <a:latin typeface="Calibri" pitchFamily="34" charset="0"/>
                          <a:cs typeface="Arial" charset="0"/>
                        </a:rPr>
                        <a:t>Non-Current Liabilities</a:t>
                      </a: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CA" sz="3200" b="0" i="0" u="none" strike="noStrike" cap="none" normalizeH="0" baseline="0" smtClean="0">
                        <a:ln>
                          <a:noFill/>
                        </a:ln>
                        <a:solidFill>
                          <a:schemeClr val="tx1"/>
                        </a:solidFill>
                        <a:effectLst/>
                        <a:latin typeface="Calibri" pitchFamily="34" charset="0"/>
                        <a:cs typeface="Arial" charset="0"/>
                      </a:endParaRPr>
                    </a:p>
                  </a:txBody>
                  <a:tcPr horzOverflow="overflow">
                    <a:lnL>
                      <a:noFill/>
                    </a:lnL>
                    <a:lnR>
                      <a:noFill/>
                    </a:lnR>
                    <a:lnT>
                      <a:noFill/>
                    </a:lnT>
                    <a:lnB>
                      <a:noFill/>
                    </a:lnB>
                    <a:lnTlToBr>
                      <a:noFill/>
                    </a:lnTlToBr>
                    <a:lnBlToTr>
                      <a:noFill/>
                    </a:lnBlToTr>
                    <a:noFill/>
                  </a:tcPr>
                </a:tc>
              </a:tr>
              <a:tr h="363538">
                <a:tc>
                  <a:txBody>
                    <a:bodyPr/>
                    <a:lstStyle/>
                    <a:p>
                      <a:pPr marL="914400" marR="0" lvl="2" indent="0" algn="l" defTabSz="914400" rtl="0" eaLnBrk="1" fontAlgn="base" latinLnBrk="0" hangingPunct="1">
                        <a:lnSpc>
                          <a:spcPct val="100000"/>
                        </a:lnSpc>
                        <a:spcBef>
                          <a:spcPct val="0"/>
                        </a:spcBef>
                        <a:spcAft>
                          <a:spcPct val="0"/>
                        </a:spcAft>
                        <a:buClrTx/>
                        <a:buSzTx/>
                        <a:buFontTx/>
                        <a:buNone/>
                        <a:tabLst/>
                      </a:pPr>
                      <a:r>
                        <a:rPr kumimoji="0" lang="en-CA" sz="3200" b="0" i="0" u="none" strike="noStrike" cap="none" normalizeH="0" baseline="0" smtClean="0">
                          <a:ln>
                            <a:noFill/>
                          </a:ln>
                          <a:solidFill>
                            <a:schemeClr val="tx1"/>
                          </a:solidFill>
                          <a:effectLst/>
                          <a:latin typeface="Calibri" pitchFamily="34" charset="0"/>
                          <a:cs typeface="Arial" charset="0"/>
                        </a:rPr>
                        <a:t>Loan Payable</a:t>
                      </a: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CA" sz="3200" b="0" i="0" u="none" strike="noStrike" cap="none" normalizeH="0" baseline="0" dirty="0" smtClean="0">
                          <a:ln>
                            <a:noFill/>
                          </a:ln>
                          <a:solidFill>
                            <a:schemeClr val="tx1"/>
                          </a:solidFill>
                          <a:effectLst/>
                          <a:latin typeface="Calibri" pitchFamily="34" charset="0"/>
                          <a:cs typeface="Arial" charset="0"/>
                        </a:rPr>
                        <a:t>$574,519</a:t>
                      </a:r>
                    </a:p>
                  </a:txBody>
                  <a:tcPr horzOverflow="overflow">
                    <a:lnL>
                      <a:noFill/>
                    </a:lnL>
                    <a:lnR>
                      <a:noFill/>
                    </a:lnR>
                    <a:lnT>
                      <a:noFill/>
                    </a:lnT>
                    <a:lnB>
                      <a:noFill/>
                    </a:lnB>
                    <a:lnTlToBr>
                      <a:noFill/>
                    </a:lnTlToBr>
                    <a:lnBlToTr>
                      <a:noFill/>
                    </a:lnBlToTr>
                    <a:noFill/>
                  </a:tcPr>
                </a:tc>
              </a:tr>
            </a:tbl>
          </a:graphicData>
        </a:graphic>
      </p:graphicFrame>
    </p:spTree>
  </p:cSld>
  <p:clrMapOvr>
    <a:masterClrMapping/>
  </p:clrMapOvr>
  <p:transition>
    <p:fade thruBlk="1"/>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smtClean="0"/>
              <a:t>Equity</a:t>
            </a:r>
          </a:p>
        </p:txBody>
      </p:sp>
      <p:graphicFrame>
        <p:nvGraphicFramePr>
          <p:cNvPr id="4" name="Content Placeholder 3"/>
          <p:cNvGraphicFramePr>
            <a:graphicFrameLocks noGrp="1"/>
          </p:cNvGraphicFramePr>
          <p:nvPr>
            <p:ph idx="1"/>
          </p:nvPr>
        </p:nvGraphicFramePr>
        <p:xfrm>
          <a:off x="642938" y="1785938"/>
          <a:ext cx="7901014" cy="2436508"/>
        </p:xfrm>
        <a:graphic>
          <a:graphicData uri="http://schemas.openxmlformats.org/drawingml/2006/table">
            <a:tbl>
              <a:tblPr firstRow="1" bandRow="1">
                <a:tableStyleId>{2D5ABB26-0587-4C30-8999-92F81FD0307C}</a:tableStyleId>
              </a:tblPr>
              <a:tblGrid>
                <a:gridCol w="5429260"/>
                <a:gridCol w="2471754"/>
              </a:tblGrid>
              <a:tr h="363698">
                <a:tc>
                  <a:txBody>
                    <a:bodyPr/>
                    <a:lstStyle/>
                    <a:p>
                      <a:r>
                        <a:rPr lang="en-CA" sz="3200" b="0" dirty="0" smtClean="0"/>
                        <a:t>Retained</a:t>
                      </a:r>
                      <a:r>
                        <a:rPr lang="en-CA" sz="3200" b="0" baseline="0" dirty="0" smtClean="0"/>
                        <a:t> Earnings (Loss)</a:t>
                      </a:r>
                      <a:endParaRPr lang="en-CA" sz="3200" b="0" dirty="0" smtClean="0"/>
                    </a:p>
                  </a:txBody>
                  <a:tcPr/>
                </a:tc>
                <a:tc>
                  <a:txBody>
                    <a:bodyPr/>
                    <a:lstStyle/>
                    <a:p>
                      <a:pPr algn="r"/>
                      <a:r>
                        <a:rPr lang="en-CA" sz="3200" dirty="0" smtClean="0"/>
                        <a:t>-$705,432</a:t>
                      </a:r>
                      <a:endParaRPr lang="en-CA" sz="3200" dirty="0"/>
                    </a:p>
                  </a:txBody>
                  <a:tcPr/>
                </a:tc>
              </a:tr>
              <a:tr h="363698">
                <a:tc>
                  <a:txBody>
                    <a:bodyPr/>
                    <a:lstStyle/>
                    <a:p>
                      <a:pPr lvl="0"/>
                      <a:r>
                        <a:rPr lang="en-CA" sz="3200" b="0" dirty="0" smtClean="0"/>
                        <a:t>Current Earnings</a:t>
                      </a:r>
                      <a:r>
                        <a:rPr lang="en-CA" sz="3200" b="0" baseline="0" dirty="0" smtClean="0"/>
                        <a:t> (Profit)</a:t>
                      </a:r>
                      <a:endParaRPr lang="en-CA" sz="3200" b="0" dirty="0"/>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CA" sz="3200" dirty="0" smtClean="0"/>
                        <a:t>$1,959,847 </a:t>
                      </a:r>
                    </a:p>
                  </a:txBody>
                  <a:tcPr>
                    <a:lnB w="12700" cap="flat" cmpd="sng" algn="ctr">
                      <a:noFill/>
                      <a:prstDash val="solid"/>
                      <a:round/>
                      <a:headEnd type="none" w="med" len="med"/>
                      <a:tailEnd type="none" w="med" len="med"/>
                    </a:lnB>
                  </a:tcPr>
                </a:tc>
              </a:tr>
              <a:tr h="363698">
                <a:tc>
                  <a:txBody>
                    <a:bodyPr/>
                    <a:lstStyle/>
                    <a:p>
                      <a:pPr lvl="0"/>
                      <a:r>
                        <a:rPr lang="en-CA" sz="3200" b="0" dirty="0" smtClean="0"/>
                        <a:t>Unrealized Gain on Investments</a:t>
                      </a:r>
                      <a:endParaRPr lang="en-CA" sz="3200" b="0" dirty="0"/>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CA" sz="3200" dirty="0" smtClean="0"/>
                        <a:t>$151,023</a:t>
                      </a:r>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99148">
                <a:tc>
                  <a:txBody>
                    <a:bodyPr/>
                    <a:lstStyle/>
                    <a:p>
                      <a:pPr lvl="0"/>
                      <a:r>
                        <a:rPr lang="en-CA" sz="3200" b="1" dirty="0" smtClean="0"/>
                        <a:t>Total Equity</a:t>
                      </a:r>
                      <a:endParaRPr lang="en-CA" sz="3200" b="1" dirty="0"/>
                    </a:p>
                  </a:txBody>
                  <a:tcPr anchor="b">
                    <a:lnR>
                      <a:noFill/>
                    </a:lnR>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CA" sz="3200" dirty="0" smtClean="0"/>
                        <a:t> $1,405,438 </a:t>
                      </a:r>
                    </a:p>
                  </a:txBody>
                  <a:tcPr anchor="b">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cSld>
  <p:clrMapOvr>
    <a:masterClrMapping/>
  </p:clrMapOvr>
  <p:transition>
    <p:fade thruBlk="1"/>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smtClean="0"/>
              <a:t>Summary</a:t>
            </a:r>
          </a:p>
        </p:txBody>
      </p:sp>
      <p:graphicFrame>
        <p:nvGraphicFramePr>
          <p:cNvPr id="4" name="Content Placeholder 3"/>
          <p:cNvGraphicFramePr>
            <a:graphicFrameLocks noGrp="1"/>
          </p:cNvGraphicFramePr>
          <p:nvPr>
            <p:ph idx="1"/>
          </p:nvPr>
        </p:nvGraphicFramePr>
        <p:xfrm>
          <a:off x="642938" y="1785938"/>
          <a:ext cx="7900987" cy="3014980"/>
        </p:xfrm>
        <a:graphic>
          <a:graphicData uri="http://schemas.openxmlformats.org/drawingml/2006/table">
            <a:tbl>
              <a:tblPr/>
              <a:tblGrid>
                <a:gridCol w="5429250"/>
                <a:gridCol w="2471737"/>
              </a:tblGrid>
              <a:tr h="3635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3200" b="1" i="0" u="none" strike="noStrike" cap="none" normalizeH="0" baseline="0" dirty="0" smtClean="0">
                          <a:ln>
                            <a:noFill/>
                          </a:ln>
                          <a:solidFill>
                            <a:schemeClr val="tx1"/>
                          </a:solidFill>
                          <a:effectLst/>
                          <a:latin typeface="Calibri" pitchFamily="34" charset="0"/>
                          <a:cs typeface="Arial" charset="0"/>
                        </a:rPr>
                        <a:t>Total Assets</a:t>
                      </a: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CA" sz="3200" b="1" i="0" u="none" strike="noStrike" cap="none" normalizeH="0" baseline="0" dirty="0" smtClean="0">
                          <a:ln>
                            <a:noFill/>
                          </a:ln>
                          <a:solidFill>
                            <a:schemeClr val="tx1"/>
                          </a:solidFill>
                          <a:effectLst/>
                          <a:latin typeface="Calibri" pitchFamily="34" charset="0"/>
                          <a:cs typeface="Arial" charset="0"/>
                        </a:rPr>
                        <a:t>$5,958,716</a:t>
                      </a:r>
                    </a:p>
                  </a:txBody>
                  <a:tcPr horzOverflow="overflow">
                    <a:lnL>
                      <a:noFill/>
                    </a:lnL>
                    <a:lnR>
                      <a:noFill/>
                    </a:lnR>
                    <a:lnT>
                      <a:noFill/>
                    </a:lnT>
                    <a:lnB>
                      <a:noFill/>
                    </a:lnB>
                    <a:lnTlToBr>
                      <a:noFill/>
                    </a:lnTlToBr>
                    <a:lnBlToTr>
                      <a:noFill/>
                    </a:lnBlToTr>
                    <a:noFill/>
                  </a:tcPr>
                </a:tc>
              </a:tr>
              <a:tr h="36353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CA" sz="3200" b="0" i="0" u="none" strike="noStrike" cap="none" normalizeH="0" baseline="0" smtClean="0">
                        <a:ln>
                          <a:noFill/>
                        </a:ln>
                        <a:solidFill>
                          <a:schemeClr val="tx1"/>
                        </a:solidFill>
                        <a:effectLst/>
                        <a:latin typeface="Calibri" pitchFamily="34"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CA" sz="3200" b="0" i="0" u="none" strike="noStrike" cap="none" normalizeH="0" baseline="0" smtClean="0">
                        <a:ln>
                          <a:noFill/>
                        </a:ln>
                        <a:solidFill>
                          <a:schemeClr val="tx1"/>
                        </a:solidFill>
                        <a:effectLst/>
                        <a:latin typeface="Calibri" pitchFamily="34" charset="0"/>
                        <a:cs typeface="Arial" charset="0"/>
                      </a:endParaRPr>
                    </a:p>
                  </a:txBody>
                  <a:tcPr horzOverflow="overflow">
                    <a:lnL>
                      <a:noFill/>
                    </a:lnL>
                    <a:lnR>
                      <a:noFill/>
                    </a:lnR>
                    <a:lnT>
                      <a:noFill/>
                    </a:lnT>
                    <a:lnB>
                      <a:noFill/>
                    </a:lnB>
                    <a:lnTlToBr>
                      <a:noFill/>
                    </a:lnTlToBr>
                    <a:lnBlToTr>
                      <a:noFill/>
                    </a:lnBlToTr>
                    <a:noFill/>
                  </a:tcPr>
                </a:tc>
              </a:tr>
              <a:tr h="3635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3200" b="0" i="0" u="none" strike="noStrike" cap="none" normalizeH="0" baseline="0" smtClean="0">
                          <a:ln>
                            <a:noFill/>
                          </a:ln>
                          <a:solidFill>
                            <a:schemeClr val="tx1"/>
                          </a:solidFill>
                          <a:effectLst/>
                          <a:latin typeface="Calibri" pitchFamily="34" charset="0"/>
                          <a:cs typeface="Arial" charset="0"/>
                        </a:rPr>
                        <a:t>Total Liabilities</a:t>
                      </a: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CA" sz="3200" b="0" i="0" u="none" strike="noStrike" cap="none" normalizeH="0" baseline="0" dirty="0" smtClean="0">
                          <a:ln>
                            <a:noFill/>
                          </a:ln>
                          <a:solidFill>
                            <a:schemeClr val="tx1"/>
                          </a:solidFill>
                          <a:effectLst/>
                          <a:latin typeface="Calibri" pitchFamily="34" charset="0"/>
                          <a:cs typeface="Arial" charset="0"/>
                        </a:rPr>
                        <a:t>$4,553,278 </a:t>
                      </a:r>
                    </a:p>
                  </a:txBody>
                  <a:tcPr horzOverflow="overflow">
                    <a:lnL>
                      <a:noFill/>
                    </a:lnL>
                    <a:lnR>
                      <a:noFill/>
                    </a:lnR>
                    <a:lnT>
                      <a:noFill/>
                    </a:lnT>
                    <a:lnB>
                      <a:noFill/>
                    </a:lnB>
                    <a:lnTlToBr>
                      <a:noFill/>
                    </a:lnTlToBr>
                    <a:lnBlToTr>
                      <a:noFill/>
                    </a:lnBlToTr>
                    <a:noFill/>
                  </a:tcPr>
                </a:tc>
              </a:tr>
              <a:tr h="3635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3200" b="0" i="0" u="none" strike="noStrike" cap="none" normalizeH="0" baseline="0" smtClean="0">
                          <a:ln>
                            <a:noFill/>
                          </a:ln>
                          <a:solidFill>
                            <a:schemeClr val="tx1"/>
                          </a:solidFill>
                          <a:effectLst/>
                          <a:latin typeface="Calibri" pitchFamily="34" charset="0"/>
                          <a:cs typeface="Arial" charset="0"/>
                        </a:rPr>
                        <a:t>Total Equity</a:t>
                      </a: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CA" sz="3200" b="0" i="0" u="none" strike="noStrike" cap="none" normalizeH="0" baseline="0" dirty="0" smtClean="0">
                          <a:ln>
                            <a:noFill/>
                          </a:ln>
                          <a:solidFill>
                            <a:schemeClr val="tx1"/>
                          </a:solidFill>
                          <a:effectLst/>
                          <a:latin typeface="Calibri" pitchFamily="34" charset="0"/>
                          <a:cs typeface="Arial" charset="0"/>
                        </a:rPr>
                        <a:t>$1,405,438</a:t>
                      </a: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r>
              <a:tr h="6985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3200" b="1" i="0" u="none" strike="noStrike" cap="none" normalizeH="0" baseline="0" smtClean="0">
                          <a:ln>
                            <a:noFill/>
                          </a:ln>
                          <a:solidFill>
                            <a:schemeClr val="tx1"/>
                          </a:solidFill>
                          <a:effectLst/>
                          <a:latin typeface="Calibri" pitchFamily="34" charset="0"/>
                          <a:cs typeface="Arial" charset="0"/>
                        </a:rPr>
                        <a:t>Total Liabilities &amp; Equity</a:t>
                      </a:r>
                    </a:p>
                  </a:txBody>
                  <a:tcPr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CA" sz="3200" b="1" i="0" u="none" strike="noStrike" cap="none" normalizeH="0" baseline="0" dirty="0" smtClean="0">
                          <a:ln>
                            <a:noFill/>
                          </a:ln>
                          <a:solidFill>
                            <a:schemeClr val="tx1"/>
                          </a:solidFill>
                          <a:effectLst/>
                          <a:latin typeface="Calibri" pitchFamily="34" charset="0"/>
                          <a:cs typeface="Arial" charset="0"/>
                        </a:rPr>
                        <a:t> $5,958,716 </a:t>
                      </a:r>
                    </a:p>
                  </a:txBody>
                  <a:tcPr anchor="b"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r>
            </a:tbl>
          </a:graphicData>
        </a:graphic>
      </p:graphicFrame>
    </p:spTree>
  </p:cSld>
  <p:clrMapOvr>
    <a:masterClrMapping/>
  </p:clrMapOvr>
  <p:transition>
    <p:fade thruBlk="1"/>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eaLnBrk="1" hangingPunct="1"/>
            <a:r>
              <a:rPr smtClean="0"/>
              <a:t>Operating Expenses</a:t>
            </a:r>
          </a:p>
        </p:txBody>
      </p:sp>
      <p:sp>
        <p:nvSpPr>
          <p:cNvPr id="13315" name="Content Placeholder 2"/>
          <p:cNvSpPr>
            <a:spLocks noGrp="1"/>
          </p:cNvSpPr>
          <p:nvPr>
            <p:ph idx="1"/>
          </p:nvPr>
        </p:nvSpPr>
        <p:spPr/>
        <p:txBody>
          <a:bodyPr/>
          <a:lstStyle/>
          <a:p>
            <a:pPr eaLnBrk="1" hangingPunct="1">
              <a:buFont typeface="Arial" charset="0"/>
              <a:buNone/>
            </a:pPr>
            <a:endParaRPr lang="en-CA" smtClean="0"/>
          </a:p>
          <a:p>
            <a:pPr eaLnBrk="1" hangingPunct="1"/>
            <a:endParaRPr lang="en-CA" smtClean="0"/>
          </a:p>
        </p:txBody>
      </p:sp>
      <p:graphicFrame>
        <p:nvGraphicFramePr>
          <p:cNvPr id="5" name="Table 4"/>
          <p:cNvGraphicFramePr>
            <a:graphicFrameLocks noGrp="1"/>
          </p:cNvGraphicFramePr>
          <p:nvPr/>
        </p:nvGraphicFramePr>
        <p:xfrm>
          <a:off x="571500" y="1500188"/>
          <a:ext cx="7901014" cy="3474720"/>
        </p:xfrm>
        <a:graphic>
          <a:graphicData uri="http://schemas.openxmlformats.org/drawingml/2006/table">
            <a:tbl>
              <a:tblPr firstRow="1" bandRow="1">
                <a:tableStyleId>{2D5ABB26-0587-4C30-8999-92F81FD0307C}</a:tableStyleId>
              </a:tblPr>
              <a:tblGrid>
                <a:gridCol w="5143536"/>
                <a:gridCol w="2757478"/>
              </a:tblGrid>
              <a:tr h="363698">
                <a:tc>
                  <a:txBody>
                    <a:bodyPr/>
                    <a:lstStyle/>
                    <a:p>
                      <a:r>
                        <a:rPr lang="en-CA" sz="3200" dirty="0" smtClean="0"/>
                        <a:t>Salaries</a:t>
                      </a:r>
                      <a:r>
                        <a:rPr lang="en-CA" sz="3200" baseline="0" dirty="0" smtClean="0"/>
                        <a:t> &amp; Professional Fees</a:t>
                      </a:r>
                      <a:r>
                        <a:rPr lang="en-CA" sz="3200" dirty="0" smtClean="0"/>
                        <a:t>	</a:t>
                      </a:r>
                    </a:p>
                  </a:txBody>
                  <a:tcPr/>
                </a:tc>
                <a:tc>
                  <a:txBody>
                    <a:bodyPr/>
                    <a:lstStyle/>
                    <a:p>
                      <a:pPr algn="r"/>
                      <a:r>
                        <a:rPr lang="en-CA" sz="3200" dirty="0" smtClean="0"/>
                        <a:t>$703,759</a:t>
                      </a:r>
                      <a:endParaRPr lang="en-CA" sz="3200" dirty="0"/>
                    </a:p>
                  </a:txBody>
                  <a:tcPr/>
                </a:tc>
              </a:tr>
              <a:tr h="363698">
                <a:tc>
                  <a:txBody>
                    <a:bodyPr/>
                    <a:lstStyle/>
                    <a:p>
                      <a:r>
                        <a:rPr lang="en-CA" sz="3200" dirty="0" smtClean="0"/>
                        <a:t>Travel</a:t>
                      </a:r>
                      <a:r>
                        <a:rPr lang="en-CA" sz="3200" baseline="0" dirty="0" smtClean="0"/>
                        <a:t> &amp; Outreach</a:t>
                      </a:r>
                      <a:endParaRPr lang="en-CA" sz="3200" dirty="0"/>
                    </a:p>
                  </a:txBody>
                  <a:tcPr/>
                </a:tc>
                <a:tc>
                  <a:txBody>
                    <a:bodyPr/>
                    <a:lstStyle/>
                    <a:p>
                      <a:pPr algn="r"/>
                      <a:r>
                        <a:rPr lang="en-CA" sz="3200" dirty="0" smtClean="0"/>
                        <a:t>$213,696</a:t>
                      </a:r>
                    </a:p>
                  </a:txBody>
                  <a:tcPr/>
                </a:tc>
              </a:tr>
              <a:tr h="363698">
                <a:tc>
                  <a:txBody>
                    <a:bodyPr/>
                    <a:lstStyle/>
                    <a:p>
                      <a:r>
                        <a:rPr lang="en-CA" sz="3200" dirty="0" smtClean="0"/>
                        <a:t>Marketing &amp; Promotion</a:t>
                      </a:r>
                      <a:endParaRPr lang="en-CA" sz="3200" dirty="0"/>
                    </a:p>
                  </a:txBody>
                  <a:tcPr/>
                </a:tc>
                <a:tc>
                  <a:txBody>
                    <a:bodyPr/>
                    <a:lstStyle/>
                    <a:p>
                      <a:pPr algn="r"/>
                      <a:r>
                        <a:rPr lang="en-CA" sz="3200" dirty="0" smtClean="0"/>
                        <a:t>$173,389</a:t>
                      </a:r>
                      <a:endParaRPr lang="en-CA" sz="3200" dirty="0"/>
                    </a:p>
                  </a:txBody>
                  <a:tcPr/>
                </a:tc>
              </a:tr>
              <a:tr h="363698">
                <a:tc>
                  <a:txBody>
                    <a:bodyPr/>
                    <a:lstStyle/>
                    <a:p>
                      <a:r>
                        <a:rPr lang="en-CA" sz="3200" dirty="0" smtClean="0"/>
                        <a:t>Community</a:t>
                      </a:r>
                      <a:r>
                        <a:rPr lang="en-CA" sz="3200" baseline="0" dirty="0" smtClean="0"/>
                        <a:t> Contributions</a:t>
                      </a:r>
                      <a:endParaRPr lang="en-CA" sz="3200" dirty="0"/>
                    </a:p>
                  </a:txBody>
                  <a:tcPr/>
                </a:tc>
                <a:tc>
                  <a:txBody>
                    <a:bodyPr/>
                    <a:lstStyle/>
                    <a:p>
                      <a:pPr algn="r"/>
                      <a:r>
                        <a:rPr lang="en-CA" sz="3200" dirty="0" smtClean="0"/>
                        <a:t>$102,389 </a:t>
                      </a:r>
                    </a:p>
                  </a:txBody>
                  <a:tcPr/>
                </a:tc>
              </a:tr>
              <a:tr h="363698">
                <a:tc>
                  <a:txBody>
                    <a:bodyPr/>
                    <a:lstStyle/>
                    <a:p>
                      <a:r>
                        <a:rPr lang="en-CA" sz="3200" dirty="0" smtClean="0"/>
                        <a:t>Other Expenses</a:t>
                      </a:r>
                      <a:endParaRPr lang="en-CA" sz="3200" dirty="0"/>
                    </a:p>
                  </a:txBody>
                  <a:tcPr/>
                </a:tc>
                <a:tc>
                  <a:txBody>
                    <a:bodyPr/>
                    <a:lstStyle/>
                    <a:p>
                      <a:pPr algn="r"/>
                      <a:r>
                        <a:rPr lang="en-CA" sz="3200" dirty="0" smtClean="0"/>
                        <a:t>$116,716</a:t>
                      </a:r>
                    </a:p>
                  </a:txBody>
                  <a:tcPr>
                    <a:lnB w="12700" cap="flat" cmpd="sng" algn="ctr">
                      <a:solidFill>
                        <a:schemeClr val="tx1"/>
                      </a:solidFill>
                      <a:prstDash val="solid"/>
                      <a:round/>
                      <a:headEnd type="none" w="med" len="med"/>
                      <a:tailEnd type="none" w="med" len="med"/>
                    </a:lnB>
                  </a:tcPr>
                </a:tc>
              </a:tr>
              <a:tr h="363698">
                <a:tc>
                  <a:txBody>
                    <a:bodyPr/>
                    <a:lstStyle/>
                    <a:p>
                      <a:r>
                        <a:rPr lang="en-CA" sz="3200" b="1" dirty="0" smtClean="0"/>
                        <a:t>Total</a:t>
                      </a:r>
                      <a:r>
                        <a:rPr lang="en-CA" sz="3200" b="1" baseline="0" dirty="0" smtClean="0"/>
                        <a:t> Operating Expenses</a:t>
                      </a:r>
                      <a:endParaRPr lang="en-CA" sz="3200" b="1" dirty="0"/>
                    </a:p>
                  </a:txBody>
                  <a:tcPr/>
                </a:tc>
                <a:tc>
                  <a:txBody>
                    <a:bodyPr/>
                    <a:lstStyle/>
                    <a:p>
                      <a:pPr algn="r"/>
                      <a:r>
                        <a:rPr lang="en-CA" sz="3200" b="1" dirty="0" smtClean="0"/>
                        <a:t> $1,309,950 </a:t>
                      </a:r>
                    </a:p>
                  </a:txBody>
                  <a:tcPr>
                    <a:lnT w="12700" cap="flat" cmpd="sng" algn="ctr">
                      <a:solidFill>
                        <a:schemeClr val="tx1"/>
                      </a:solidFill>
                      <a:prstDash val="solid"/>
                      <a:round/>
                      <a:headEnd type="none" w="med" len="med"/>
                      <a:tailEnd type="none" w="med" len="med"/>
                    </a:lnT>
                  </a:tcPr>
                </a:tc>
              </a:tr>
            </a:tbl>
          </a:graphicData>
        </a:graphic>
      </p:graphicFrame>
    </p:spTree>
  </p:cSld>
  <p:clrMapOvr>
    <a:masterClrMapping/>
  </p:clrMapOvr>
  <p:transition>
    <p:fade thruBlk="1"/>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smtClean="0"/>
              <a:t>Operating Expenses</a:t>
            </a:r>
          </a:p>
        </p:txBody>
      </p:sp>
      <p:sp>
        <p:nvSpPr>
          <p:cNvPr id="14339" name="Rectangle 7"/>
          <p:cNvSpPr>
            <a:spLocks noChangeArrowheads="1"/>
          </p:cNvSpPr>
          <p:nvPr/>
        </p:nvSpPr>
        <p:spPr bwMode="auto">
          <a:xfrm>
            <a:off x="1000125" y="5857875"/>
            <a:ext cx="6786563" cy="369888"/>
          </a:xfrm>
          <a:prstGeom prst="rect">
            <a:avLst/>
          </a:prstGeom>
          <a:noFill/>
          <a:ln w="9525">
            <a:noFill/>
            <a:miter lim="800000"/>
            <a:headEnd/>
            <a:tailEnd/>
          </a:ln>
        </p:spPr>
        <p:txBody>
          <a:bodyPr>
            <a:spAutoFit/>
          </a:bodyPr>
          <a:lstStyle/>
          <a:p>
            <a:r>
              <a:rPr kumimoji="0" lang="en-CA" smtClean="0">
                <a:solidFill>
                  <a:prstClr val="black"/>
                </a:solidFill>
                <a:latin typeface="Arial" charset="0"/>
                <a:ea typeface="+mn-ea"/>
                <a:cs typeface="Arial" charset="0"/>
              </a:rPr>
              <a:t>Total Operating Expenses:  $1,309,950</a:t>
            </a:r>
          </a:p>
        </p:txBody>
      </p:sp>
      <p:graphicFrame>
        <p:nvGraphicFramePr>
          <p:cNvPr id="14340" name="Chart 7"/>
          <p:cNvGraphicFramePr>
            <a:graphicFrameLocks/>
          </p:cNvGraphicFramePr>
          <p:nvPr/>
        </p:nvGraphicFramePr>
        <p:xfrm>
          <a:off x="979488" y="979488"/>
          <a:ext cx="6899275" cy="4756150"/>
        </p:xfrm>
        <a:graphic>
          <a:graphicData uri="http://schemas.openxmlformats.org/presentationml/2006/ole">
            <p:oleObj spid="_x0000_s180226" r:id="rId3" imgW="6895174" imgH="4755292" progId="Excel.Chart.8">
              <p:embed/>
            </p:oleObj>
          </a:graphicData>
        </a:graphic>
      </p:graphicFrame>
    </p:spTree>
  </p:cSld>
  <p:clrMapOvr>
    <a:masterClrMapping/>
  </p:clrMapOvr>
  <p:transition>
    <p:fade thruBlk="1"/>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eaLnBrk="1" hangingPunct="1"/>
            <a:r>
              <a:rPr smtClean="0"/>
              <a:t>Investment Portfolio (Current)</a:t>
            </a:r>
          </a:p>
        </p:txBody>
      </p:sp>
      <p:sp>
        <p:nvSpPr>
          <p:cNvPr id="15363" name="Content Placeholder 2"/>
          <p:cNvSpPr>
            <a:spLocks noGrp="1"/>
          </p:cNvSpPr>
          <p:nvPr>
            <p:ph idx="1"/>
          </p:nvPr>
        </p:nvSpPr>
        <p:spPr/>
        <p:txBody>
          <a:bodyPr/>
          <a:lstStyle/>
          <a:p>
            <a:pPr eaLnBrk="1" hangingPunct="1"/>
            <a:r>
              <a:rPr lang="en-CA" sz="2800" smtClean="0"/>
              <a:t>Investment Portfolio at JP Morgan</a:t>
            </a:r>
          </a:p>
          <a:p>
            <a:pPr eaLnBrk="1" hangingPunct="1"/>
            <a:r>
              <a:rPr lang="en-CA" sz="2800" smtClean="0"/>
              <a:t>Current Market Value:  $4,099,352</a:t>
            </a:r>
          </a:p>
          <a:p>
            <a:pPr eaLnBrk="1" hangingPunct="1"/>
            <a:r>
              <a:rPr lang="en-CA" sz="2800" smtClean="0"/>
              <a:t>Conservative portfolio aiming at long-term investment</a:t>
            </a:r>
          </a:p>
          <a:p>
            <a:pPr eaLnBrk="1" hangingPunct="1"/>
            <a:r>
              <a:rPr lang="en-CA" sz="2800" smtClean="0"/>
              <a:t>Mainly investing in bonds which generate steady income from coupon interests issued regularly</a:t>
            </a:r>
            <a:endParaRPr lang="en-CA" smtClean="0"/>
          </a:p>
          <a:p>
            <a:pPr eaLnBrk="1" hangingPunct="1"/>
            <a:endParaRPr lang="en-CA" smtClean="0"/>
          </a:p>
          <a:p>
            <a:pPr eaLnBrk="1" hangingPunct="1"/>
            <a:endParaRPr lang="en-CA" smtClean="0"/>
          </a:p>
          <a:p>
            <a:pPr eaLnBrk="1" hangingPunct="1">
              <a:buFont typeface="Arial" charset="0"/>
              <a:buNone/>
            </a:pPr>
            <a:endParaRPr lang="en-CA" smtClean="0"/>
          </a:p>
        </p:txBody>
      </p:sp>
    </p:spTree>
  </p:cSld>
  <p:clrMapOvr>
    <a:masterClrMapping/>
  </p:clrMapOvr>
  <p:transition>
    <p:fade thruBlk="1"/>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r>
              <a:rPr smtClean="0"/>
              <a:t>Investment Portfolio (Breakdown)</a:t>
            </a:r>
          </a:p>
        </p:txBody>
      </p:sp>
      <p:sp>
        <p:nvSpPr>
          <p:cNvPr id="16387" name="Content Placeholder 2"/>
          <p:cNvSpPr>
            <a:spLocks noGrp="1"/>
          </p:cNvSpPr>
          <p:nvPr>
            <p:ph idx="1"/>
          </p:nvPr>
        </p:nvSpPr>
        <p:spPr/>
        <p:txBody>
          <a:bodyPr/>
          <a:lstStyle/>
          <a:p>
            <a:pPr lvl="1" eaLnBrk="1" hangingPunct="1">
              <a:buFont typeface="Arial" charset="0"/>
              <a:buNone/>
            </a:pPr>
            <a:endParaRPr lang="en-CA" smtClean="0">
              <a:solidFill>
                <a:srgbClr val="404040"/>
              </a:solidFill>
            </a:endParaRPr>
          </a:p>
          <a:p>
            <a:pPr eaLnBrk="1" hangingPunct="1"/>
            <a:endParaRPr lang="en-CA" smtClean="0"/>
          </a:p>
          <a:p>
            <a:pPr eaLnBrk="1" hangingPunct="1"/>
            <a:endParaRPr lang="en-CA" smtClean="0"/>
          </a:p>
          <a:p>
            <a:pPr eaLnBrk="1" hangingPunct="1"/>
            <a:endParaRPr lang="en-CA" smtClean="0"/>
          </a:p>
          <a:p>
            <a:pPr eaLnBrk="1" hangingPunct="1">
              <a:buFont typeface="Arial" charset="0"/>
              <a:buNone/>
            </a:pPr>
            <a:endParaRPr lang="en-CA" smtClean="0"/>
          </a:p>
        </p:txBody>
      </p:sp>
      <p:graphicFrame>
        <p:nvGraphicFramePr>
          <p:cNvPr id="4" name="Table 3"/>
          <p:cNvGraphicFramePr>
            <a:graphicFrameLocks noGrp="1"/>
          </p:cNvGraphicFramePr>
          <p:nvPr/>
        </p:nvGraphicFramePr>
        <p:xfrm>
          <a:off x="571500" y="1571625"/>
          <a:ext cx="8072438" cy="3444240"/>
        </p:xfrm>
        <a:graphic>
          <a:graphicData uri="http://schemas.openxmlformats.org/drawingml/2006/table">
            <a:tbl>
              <a:tblPr/>
              <a:tblGrid>
                <a:gridCol w="3000375"/>
                <a:gridCol w="1928813"/>
                <a:gridCol w="1143000"/>
                <a:gridCol w="2000250"/>
              </a:tblGrid>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CA" sz="2800" b="0" i="0" u="none" strike="noStrike" cap="none" normalizeH="0" baseline="0" dirty="0" smtClean="0">
                        <a:ln>
                          <a:noFill/>
                        </a:ln>
                        <a:solidFill>
                          <a:schemeClr val="tx1"/>
                        </a:solidFill>
                        <a:effectLst/>
                        <a:latin typeface="Calibri" pitchFamily="34"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CA" sz="2800" b="0" i="0" u="none" strike="noStrike" cap="none" normalizeH="0" baseline="0" dirty="0" smtClean="0">
                          <a:ln>
                            <a:noFill/>
                          </a:ln>
                          <a:solidFill>
                            <a:schemeClr val="tx1"/>
                          </a:solidFill>
                          <a:effectLst/>
                          <a:latin typeface="Calibri" pitchFamily="34" charset="0"/>
                          <a:cs typeface="Arial" charset="0"/>
                        </a:rPr>
                        <a:t>Value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CA" sz="2800" b="0" i="0" u="none" strike="noStrike" cap="none" normalizeH="0" baseline="0" dirty="0" smtClean="0">
                          <a:ln>
                            <a:noFill/>
                          </a:ln>
                          <a:solidFill>
                            <a:schemeClr val="tx1"/>
                          </a:solidFill>
                          <a:effectLst/>
                          <a:latin typeface="Calibri" pitchFamily="34" charset="0"/>
                          <a:cs typeface="Arial"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CA" sz="2800" b="0" i="0" u="none" strike="noStrike" cap="none" normalizeH="0" baseline="0" dirty="0" smtClean="0">
                          <a:ln>
                            <a:noFill/>
                          </a:ln>
                          <a:solidFill>
                            <a:schemeClr val="tx1"/>
                          </a:solidFill>
                          <a:effectLst/>
                          <a:latin typeface="Calibri" pitchFamily="34" charset="0"/>
                          <a:cs typeface="Arial" charset="0"/>
                        </a:rPr>
                        <a:t>Annualized Yield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2800" b="0" i="0" u="none" strike="noStrike" cap="none" normalizeH="0" baseline="0" dirty="0" smtClean="0">
                          <a:ln>
                            <a:noFill/>
                          </a:ln>
                          <a:solidFill>
                            <a:schemeClr val="tx1"/>
                          </a:solidFill>
                          <a:effectLst/>
                          <a:latin typeface="Calibri" pitchFamily="34" charset="0"/>
                          <a:cs typeface="Arial" charset="0"/>
                        </a:rPr>
                        <a:t>Cash &amp; Cash Equiv.</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CA" sz="2800" b="0" i="0" u="none" strike="noStrike" cap="none" normalizeH="0" baseline="0" dirty="0" smtClean="0">
                          <a:ln>
                            <a:noFill/>
                          </a:ln>
                          <a:solidFill>
                            <a:schemeClr val="tx1"/>
                          </a:solidFill>
                          <a:effectLst/>
                          <a:latin typeface="Calibri" pitchFamily="34" charset="0"/>
                          <a:cs typeface="Arial" charset="0"/>
                        </a:rPr>
                        <a:t>$588,436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CA" sz="2800" b="0" i="0" u="none" strike="noStrike" cap="none" normalizeH="0" baseline="0" dirty="0" smtClean="0">
                          <a:ln>
                            <a:noFill/>
                          </a:ln>
                          <a:solidFill>
                            <a:schemeClr val="tx1"/>
                          </a:solidFill>
                          <a:effectLst/>
                          <a:latin typeface="Calibri" pitchFamily="34" charset="0"/>
                          <a:cs typeface="Arial" charset="0"/>
                        </a:rPr>
                        <a:t>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CA" sz="2800" b="0" i="0" u="none" strike="noStrike" cap="none" normalizeH="0" baseline="0" dirty="0" smtClean="0">
                          <a:ln>
                            <a:noFill/>
                          </a:ln>
                          <a:solidFill>
                            <a:schemeClr val="tx1"/>
                          </a:solidFill>
                          <a:effectLst/>
                          <a:latin typeface="Calibri" pitchFamily="34" charset="0"/>
                          <a:cs typeface="Arial" charset="0"/>
                        </a:rPr>
                        <a:t>0 - 0.2%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2800" b="0" i="0" u="none" strike="noStrike" cap="none" normalizeH="0" baseline="0" dirty="0" smtClean="0">
                          <a:ln>
                            <a:noFill/>
                          </a:ln>
                          <a:solidFill>
                            <a:schemeClr val="tx1"/>
                          </a:solidFill>
                          <a:effectLst/>
                          <a:latin typeface="Calibri" pitchFamily="34" charset="0"/>
                          <a:cs typeface="Arial" charset="0"/>
                        </a:rPr>
                        <a:t>Fixed Deposits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CA" sz="2800" b="0" i="0" u="none" strike="noStrike" cap="none" normalizeH="0" baseline="0" dirty="0" smtClean="0">
                          <a:ln>
                            <a:noFill/>
                          </a:ln>
                          <a:solidFill>
                            <a:schemeClr val="tx1"/>
                          </a:solidFill>
                          <a:effectLst/>
                          <a:latin typeface="Calibri" pitchFamily="34" charset="0"/>
                          <a:cs typeface="Arial" charset="0"/>
                        </a:rPr>
                        <a:t>$701,358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CA" sz="2800" b="0" i="0" u="none" strike="noStrike" cap="none" normalizeH="0" baseline="0" dirty="0" smtClean="0">
                          <a:ln>
                            <a:noFill/>
                          </a:ln>
                          <a:solidFill>
                            <a:schemeClr val="tx1"/>
                          </a:solidFill>
                          <a:effectLst/>
                          <a:latin typeface="Calibri" pitchFamily="34" charset="0"/>
                          <a:cs typeface="Arial" charset="0"/>
                        </a:rPr>
                        <a:t>17%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CA" sz="2800" b="0" i="0" u="none" strike="noStrike" cap="none" normalizeH="0" baseline="0" dirty="0" smtClean="0">
                          <a:ln>
                            <a:noFill/>
                          </a:ln>
                          <a:solidFill>
                            <a:schemeClr val="tx1"/>
                          </a:solidFill>
                          <a:effectLst/>
                          <a:latin typeface="Calibri" pitchFamily="34" charset="0"/>
                          <a:cs typeface="Arial" charset="0"/>
                        </a:rPr>
                        <a:t>0.6 – 0.78%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2800" b="0" i="0" u="none" strike="noStrike" cap="none" normalizeH="0" baseline="0" dirty="0" smtClean="0">
                          <a:ln>
                            <a:noFill/>
                          </a:ln>
                          <a:solidFill>
                            <a:schemeClr val="tx1"/>
                          </a:solidFill>
                          <a:effectLst/>
                          <a:latin typeface="Calibri" pitchFamily="34" charset="0"/>
                          <a:cs typeface="Arial" charset="0"/>
                        </a:rPr>
                        <a:t>Fixed Income (Bonds)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CA" sz="2800" b="0" i="0" u="none" strike="noStrike" cap="none" normalizeH="0" baseline="0" dirty="0" smtClean="0">
                          <a:ln>
                            <a:noFill/>
                          </a:ln>
                          <a:solidFill>
                            <a:schemeClr val="tx1"/>
                          </a:solidFill>
                          <a:effectLst/>
                          <a:latin typeface="Calibri" pitchFamily="34" charset="0"/>
                          <a:cs typeface="Arial" charset="0"/>
                        </a:rPr>
                        <a:t>$2,809,558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CA" sz="2800" b="0" i="0" u="none" strike="noStrike" cap="none" normalizeH="0" baseline="0" dirty="0" smtClean="0">
                          <a:ln>
                            <a:noFill/>
                          </a:ln>
                          <a:solidFill>
                            <a:schemeClr val="tx1"/>
                          </a:solidFill>
                          <a:effectLst/>
                          <a:latin typeface="Calibri" pitchFamily="34" charset="0"/>
                          <a:cs typeface="Arial" charset="0"/>
                        </a:rPr>
                        <a:t>69%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CA" sz="2800" b="0" i="0" u="none" strike="noStrike" cap="none" normalizeH="0" baseline="0" dirty="0" smtClean="0">
                          <a:ln>
                            <a:noFill/>
                          </a:ln>
                          <a:solidFill>
                            <a:schemeClr val="tx1"/>
                          </a:solidFill>
                          <a:effectLst/>
                          <a:latin typeface="Calibri" pitchFamily="34" charset="0"/>
                          <a:cs typeface="Arial" charset="0"/>
                        </a:rPr>
                        <a:t>6.64%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2800" b="1" i="0" u="none" strike="noStrike" cap="none" normalizeH="0" baseline="0" smtClean="0">
                          <a:ln>
                            <a:noFill/>
                          </a:ln>
                          <a:solidFill>
                            <a:schemeClr val="tx1"/>
                          </a:solidFill>
                          <a:effectLst/>
                          <a:latin typeface="Calibri" pitchFamily="34" charset="0"/>
                          <a:cs typeface="Arial" charset="0"/>
                        </a:rPr>
                        <a:t>Total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CA" sz="2800" b="1" i="0" u="none" strike="noStrike" cap="none" normalizeH="0" baseline="0" smtClean="0">
                          <a:ln>
                            <a:noFill/>
                          </a:ln>
                          <a:solidFill>
                            <a:schemeClr val="tx1"/>
                          </a:solidFill>
                          <a:effectLst/>
                          <a:latin typeface="Calibri" pitchFamily="34" charset="0"/>
                          <a:cs typeface="Arial" charset="0"/>
                        </a:rPr>
                        <a:t>$4,482,282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CA" sz="2800" b="1" i="0" u="none" strike="noStrike" cap="none" normalizeH="0" baseline="0" smtClean="0">
                          <a:ln>
                            <a:noFill/>
                          </a:ln>
                          <a:solidFill>
                            <a:schemeClr val="tx1"/>
                          </a:solidFill>
                          <a:effectLst/>
                          <a:latin typeface="Calibri" pitchFamily="34" charset="0"/>
                          <a:cs typeface="Arial" charset="0"/>
                        </a:rPr>
                        <a:t>100%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CA" sz="2800" b="1" i="0" u="none" strike="noStrike" cap="none" normalizeH="0" baseline="0" dirty="0" smtClean="0">
                        <a:ln>
                          <a:noFill/>
                        </a:ln>
                        <a:solidFill>
                          <a:schemeClr val="tx1"/>
                        </a:solidFill>
                        <a:effectLst/>
                        <a:latin typeface="Calibri" pitchFamily="34"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fade thruBlk="1"/>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CA" dirty="0"/>
          </a:p>
        </p:txBody>
      </p:sp>
      <p:sp>
        <p:nvSpPr>
          <p:cNvPr id="3" name="Content Placeholder 2"/>
          <p:cNvSpPr>
            <a:spLocks noGrp="1"/>
          </p:cNvSpPr>
          <p:nvPr>
            <p:ph idx="1"/>
          </p:nvPr>
        </p:nvSpPr>
        <p:spPr>
          <a:xfrm>
            <a:off x="457200" y="1071563"/>
            <a:ext cx="8686800" cy="5786437"/>
          </a:xfrm>
        </p:spPr>
        <p:txBody>
          <a:bodyPr>
            <a:normAutofit fontScale="92500" lnSpcReduction="10000"/>
          </a:bodyPr>
          <a:lstStyle/>
          <a:p>
            <a:r>
              <a:rPr lang="en-US" dirty="0" smtClean="0">
                <a:solidFill>
                  <a:schemeClr val="bg1">
                    <a:lumMod val="75000"/>
                  </a:schemeClr>
                </a:solidFill>
              </a:rPr>
              <a:t>17:00	Welcome Remarks</a:t>
            </a:r>
          </a:p>
          <a:p>
            <a:r>
              <a:rPr lang="en-US" dirty="0" smtClean="0">
                <a:solidFill>
                  <a:schemeClr val="bg1">
                    <a:lumMod val="75000"/>
                  </a:schemeClr>
                </a:solidFill>
              </a:rPr>
              <a:t>17:20	DotAsia Operations in 2010</a:t>
            </a:r>
          </a:p>
          <a:p>
            <a:r>
              <a:rPr lang="en-US" dirty="0" smtClean="0">
                <a:solidFill>
                  <a:schemeClr val="bg1">
                    <a:lumMod val="75000"/>
                  </a:schemeClr>
                </a:solidFill>
              </a:rPr>
              <a:t>17:50	Audited Financials</a:t>
            </a:r>
            <a:br>
              <a:rPr lang="en-US" dirty="0" smtClean="0">
                <a:solidFill>
                  <a:schemeClr val="bg1">
                    <a:lumMod val="75000"/>
                  </a:schemeClr>
                </a:solidFill>
              </a:rPr>
            </a:br>
            <a:r>
              <a:rPr lang="en-US" dirty="0" smtClean="0">
                <a:solidFill>
                  <a:schemeClr val="bg1">
                    <a:lumMod val="75000"/>
                  </a:schemeClr>
                </a:solidFill>
              </a:rPr>
              <a:t>		(Fiscal Year 2009-2010)</a:t>
            </a:r>
          </a:p>
          <a:p>
            <a:r>
              <a:rPr lang="en-US" b="1" dirty="0" smtClean="0">
                <a:solidFill>
                  <a:schemeClr val="tx1"/>
                </a:solidFill>
              </a:rPr>
              <a:t>18:10	Member Resolution</a:t>
            </a:r>
            <a:br>
              <a:rPr lang="en-US" b="1" dirty="0" smtClean="0">
                <a:solidFill>
                  <a:schemeClr val="tx1"/>
                </a:solidFill>
              </a:rPr>
            </a:br>
            <a:r>
              <a:rPr lang="en-US" b="1" dirty="0" smtClean="0">
                <a:solidFill>
                  <a:schemeClr val="tx1"/>
                </a:solidFill>
              </a:rPr>
              <a:t>		(Ratification of Board Elections)</a:t>
            </a:r>
          </a:p>
          <a:p>
            <a:r>
              <a:rPr lang="en-US" dirty="0" smtClean="0">
                <a:solidFill>
                  <a:schemeClr val="bg1">
                    <a:lumMod val="50000"/>
                  </a:schemeClr>
                </a:solidFill>
              </a:rPr>
              <a:t>18:15	Community Development Updates</a:t>
            </a:r>
          </a:p>
          <a:p>
            <a:r>
              <a:rPr lang="en-US" dirty="0" smtClean="0">
                <a:solidFill>
                  <a:schemeClr val="bg1">
                    <a:lumMod val="50000"/>
                  </a:schemeClr>
                </a:solidFill>
              </a:rPr>
              <a:t>18:30	Technology Provider Update (Afilias)</a:t>
            </a:r>
          </a:p>
          <a:p>
            <a:r>
              <a:rPr lang="en-US" dirty="0" smtClean="0">
                <a:solidFill>
                  <a:schemeClr val="bg1">
                    <a:lumMod val="50000"/>
                  </a:schemeClr>
                </a:solidFill>
              </a:rPr>
              <a:t>18:40	DotAsia Strategic Plans 2011</a:t>
            </a:r>
          </a:p>
          <a:p>
            <a:r>
              <a:rPr lang="en-US" dirty="0" smtClean="0">
                <a:solidFill>
                  <a:schemeClr val="bg1">
                    <a:lumMod val="50000"/>
                  </a:schemeClr>
                </a:solidFill>
              </a:rPr>
              <a:t>18:50	Open Discussion</a:t>
            </a:r>
          </a:p>
          <a:p>
            <a:r>
              <a:rPr lang="en-US" dirty="0" smtClean="0">
                <a:solidFill>
                  <a:schemeClr val="bg1">
                    <a:lumMod val="50000"/>
                  </a:schemeClr>
                </a:solidFill>
              </a:rPr>
              <a:t>19:00	AP* DotAsia Joint Dinner</a:t>
            </a:r>
            <a:endParaRPr lang="en-CA" dirty="0">
              <a:solidFill>
                <a:schemeClr val="bg1">
                  <a:lumMod val="50000"/>
                </a:schemeClr>
              </a:solidFill>
            </a:endParaRPr>
          </a:p>
        </p:txBody>
      </p:sp>
    </p:spTree>
  </p:cSld>
  <p:clrMapOvr>
    <a:masterClrMapping/>
  </p:clrMapOvr>
  <p:transition>
    <p:fade thruBlk="1"/>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Ratification of Board Elections</a:t>
            </a:r>
            <a:br>
              <a:rPr lang="en-US" dirty="0" smtClean="0"/>
            </a:br>
            <a:r>
              <a:rPr lang="en-US" dirty="0" smtClean="0"/>
              <a:t>2011 Results</a:t>
            </a:r>
            <a:endParaRPr lang="en-CA" dirty="0"/>
          </a:p>
        </p:txBody>
      </p:sp>
      <p:sp>
        <p:nvSpPr>
          <p:cNvPr id="3" name="Text Placeholder 2"/>
          <p:cNvSpPr>
            <a:spLocks noGrp="1"/>
          </p:cNvSpPr>
          <p:nvPr>
            <p:ph type="body" idx="1"/>
          </p:nvPr>
        </p:nvSpPr>
        <p:spPr/>
        <p:txBody>
          <a:bodyPr/>
          <a:lstStyle/>
          <a:p>
            <a:endParaRPr lang="en-CA"/>
          </a:p>
        </p:txBody>
      </p:sp>
    </p:spTree>
  </p:cSld>
  <p:clrMapOvr>
    <a:masterClrMapping/>
  </p:clrMapOvr>
  <p:transition>
    <p:fade thruBlk="1"/>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Board Elections 2010</a:t>
            </a:r>
            <a:endParaRPr lang="en-CA" dirty="0"/>
          </a:p>
        </p:txBody>
      </p:sp>
      <p:sp>
        <p:nvSpPr>
          <p:cNvPr id="3" name="Content Placeholder 2"/>
          <p:cNvSpPr>
            <a:spLocks noGrp="1"/>
          </p:cNvSpPr>
          <p:nvPr>
            <p:ph idx="1"/>
          </p:nvPr>
        </p:nvSpPr>
        <p:spPr/>
        <p:txBody>
          <a:bodyPr>
            <a:normAutofit/>
          </a:bodyPr>
          <a:lstStyle/>
          <a:p>
            <a:r>
              <a:rPr lang="en-US" dirty="0" smtClean="0"/>
              <a:t>Seats up for election</a:t>
            </a:r>
          </a:p>
          <a:p>
            <a:pPr lvl="1"/>
            <a:r>
              <a:rPr lang="en-US" dirty="0" smtClean="0"/>
              <a:t>4 seats from Sponsor Member Category</a:t>
            </a:r>
          </a:p>
          <a:p>
            <a:pPr lvl="1"/>
            <a:r>
              <a:rPr lang="en-US" dirty="0" smtClean="0"/>
              <a:t>1 seat from Co-Sponsor Member Category</a:t>
            </a:r>
          </a:p>
          <a:p>
            <a:r>
              <a:rPr lang="en-US" dirty="0" smtClean="0"/>
              <a:t>Development of Election Procedures</a:t>
            </a:r>
          </a:p>
          <a:p>
            <a:pPr lvl="1"/>
            <a:r>
              <a:rPr lang="en-US" dirty="0" smtClean="0"/>
              <a:t>First Draft Posted: Nov 10, 2010</a:t>
            </a:r>
          </a:p>
          <a:p>
            <a:pPr lvl="1"/>
            <a:r>
              <a:rPr lang="en-US" dirty="0" smtClean="0"/>
              <a:t>Final Procedures Posted: Nov 29, 2010</a:t>
            </a:r>
          </a:p>
          <a:p>
            <a:r>
              <a:rPr lang="en-US" dirty="0" smtClean="0"/>
              <a:t>Nominations Process</a:t>
            </a:r>
          </a:p>
          <a:p>
            <a:pPr lvl="1"/>
            <a:r>
              <a:rPr lang="en-CA" dirty="0" smtClean="0"/>
              <a:t>December 1, 2010 (Wed) – Nomination Period Begins</a:t>
            </a:r>
          </a:p>
          <a:p>
            <a:pPr lvl="1"/>
            <a:r>
              <a:rPr lang="en-CA" dirty="0" smtClean="0"/>
              <a:t>January 5, 2011 (Wed) – Nomination Period Ends</a:t>
            </a:r>
          </a:p>
          <a:p>
            <a:pPr lvl="1"/>
            <a:r>
              <a:rPr lang="en-CA" dirty="0" smtClean="0"/>
              <a:t>5 weeks</a:t>
            </a:r>
          </a:p>
        </p:txBody>
      </p:sp>
    </p:spTree>
  </p:cSld>
  <p:clrMapOvr>
    <a:masterClrMapping/>
  </p:clrMapOvr>
  <p:transition>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1-02-19 at 12.01.30 PM.png"/>
          <p:cNvPicPr>
            <a:picLocks noChangeAspect="1"/>
          </p:cNvPicPr>
          <p:nvPr/>
        </p:nvPicPr>
        <p:blipFill>
          <a:blip r:embed="rId3" cstate="print"/>
          <a:srcRect l="-2285" t="67238"/>
          <a:stretch>
            <a:fillRect/>
          </a:stretch>
        </p:blipFill>
        <p:spPr>
          <a:xfrm>
            <a:off x="3779912" y="2924944"/>
            <a:ext cx="5364088" cy="1241376"/>
          </a:xfrm>
          <a:prstGeom prst="rect">
            <a:avLst/>
          </a:prstGeom>
        </p:spPr>
      </p:pic>
      <p:sp>
        <p:nvSpPr>
          <p:cNvPr id="8" name="Title 7"/>
          <p:cNvSpPr>
            <a:spLocks noGrp="1"/>
          </p:cNvSpPr>
          <p:nvPr>
            <p:ph type="title"/>
          </p:nvPr>
        </p:nvSpPr>
        <p:spPr/>
        <p:txBody>
          <a:bodyPr/>
          <a:lstStyle/>
          <a:p>
            <a:endParaRPr lang="en-CA"/>
          </a:p>
        </p:txBody>
      </p:sp>
      <p:sp>
        <p:nvSpPr>
          <p:cNvPr id="9" name="Content Placeholder 8"/>
          <p:cNvSpPr>
            <a:spLocks noGrp="1"/>
          </p:cNvSpPr>
          <p:nvPr>
            <p:ph idx="1"/>
          </p:nvPr>
        </p:nvSpPr>
        <p:spPr/>
        <p:txBody>
          <a:bodyPr/>
          <a:lstStyle/>
          <a:p>
            <a:endParaRPr lang="en-CA" dirty="0"/>
          </a:p>
        </p:txBody>
      </p:sp>
      <p:pic>
        <p:nvPicPr>
          <p:cNvPr id="10" name="Picture 9" descr="Screen shot 2011-02-19 at 12.06.35 PM.png"/>
          <p:cNvPicPr>
            <a:picLocks noChangeAspect="1"/>
          </p:cNvPicPr>
          <p:nvPr/>
        </p:nvPicPr>
        <p:blipFill>
          <a:blip r:embed="rId4" cstate="print"/>
          <a:stretch>
            <a:fillRect/>
          </a:stretch>
        </p:blipFill>
        <p:spPr>
          <a:xfrm>
            <a:off x="2051720" y="4634125"/>
            <a:ext cx="1728192" cy="2223875"/>
          </a:xfrm>
          <a:prstGeom prst="rect">
            <a:avLst/>
          </a:prstGeom>
        </p:spPr>
      </p:pic>
      <p:pic>
        <p:nvPicPr>
          <p:cNvPr id="12" name="Content Placeholder 4" descr="Screen shot 2011-02-19 at 12.03.51 PM.png"/>
          <p:cNvPicPr>
            <a:picLocks noChangeAspect="1"/>
          </p:cNvPicPr>
          <p:nvPr/>
        </p:nvPicPr>
        <p:blipFill>
          <a:blip r:embed="rId5" cstate="print"/>
          <a:stretch>
            <a:fillRect/>
          </a:stretch>
        </p:blipFill>
        <p:spPr bwMode="auto">
          <a:xfrm>
            <a:off x="0" y="-50722"/>
            <a:ext cx="5580112" cy="3623738"/>
          </a:xfrm>
          <a:prstGeom prst="rect">
            <a:avLst/>
          </a:prstGeom>
          <a:noFill/>
          <a:ln w="9525">
            <a:noFill/>
            <a:miter lim="800000"/>
            <a:headEnd/>
            <a:tailEnd/>
          </a:ln>
        </p:spPr>
      </p:pic>
      <p:pic>
        <p:nvPicPr>
          <p:cNvPr id="14" name="Picture 13" descr="Screen shot 2011-02-19 at 12.12.40 PM.png"/>
          <p:cNvPicPr>
            <a:picLocks noChangeAspect="1"/>
          </p:cNvPicPr>
          <p:nvPr/>
        </p:nvPicPr>
        <p:blipFill>
          <a:blip r:embed="rId6" cstate="print"/>
          <a:stretch>
            <a:fillRect/>
          </a:stretch>
        </p:blipFill>
        <p:spPr>
          <a:xfrm>
            <a:off x="0" y="4324078"/>
            <a:ext cx="2051720" cy="2533922"/>
          </a:xfrm>
          <a:prstGeom prst="rect">
            <a:avLst/>
          </a:prstGeom>
        </p:spPr>
      </p:pic>
      <p:pic>
        <p:nvPicPr>
          <p:cNvPr id="16" name="Picture 15" descr="Screen shot 2011-02-19 at 11.02.11 AM.png"/>
          <p:cNvPicPr>
            <a:picLocks noChangeAspect="1"/>
          </p:cNvPicPr>
          <p:nvPr/>
        </p:nvPicPr>
        <p:blipFill>
          <a:blip r:embed="rId7" cstate="print"/>
          <a:stretch>
            <a:fillRect/>
          </a:stretch>
        </p:blipFill>
        <p:spPr>
          <a:xfrm>
            <a:off x="3779912" y="4121696"/>
            <a:ext cx="5364088" cy="2733555"/>
          </a:xfrm>
          <a:prstGeom prst="rect">
            <a:avLst/>
          </a:prstGeom>
        </p:spPr>
      </p:pic>
      <p:pic>
        <p:nvPicPr>
          <p:cNvPr id="15" name="Picture 14" descr="Screen shot 2011-02-19 at 12.15.11 PM.png"/>
          <p:cNvPicPr>
            <a:picLocks noChangeAspect="1"/>
          </p:cNvPicPr>
          <p:nvPr/>
        </p:nvPicPr>
        <p:blipFill>
          <a:blip r:embed="rId8" cstate="print"/>
          <a:srcRect t="17451"/>
          <a:stretch>
            <a:fillRect/>
          </a:stretch>
        </p:blipFill>
        <p:spPr>
          <a:xfrm>
            <a:off x="4716016" y="5765874"/>
            <a:ext cx="4427984" cy="1092125"/>
          </a:xfrm>
          <a:prstGeom prst="rect">
            <a:avLst/>
          </a:prstGeom>
        </p:spPr>
      </p:pic>
      <p:pic>
        <p:nvPicPr>
          <p:cNvPr id="18" name="Picture 17" descr="Screen shot 2011-02-19 at 12.14.01 PM.png"/>
          <p:cNvPicPr>
            <a:picLocks noChangeAspect="1"/>
          </p:cNvPicPr>
          <p:nvPr/>
        </p:nvPicPr>
        <p:blipFill>
          <a:blip r:embed="rId9" cstate="print"/>
          <a:stretch>
            <a:fillRect/>
          </a:stretch>
        </p:blipFill>
        <p:spPr>
          <a:xfrm>
            <a:off x="-324544" y="3284984"/>
            <a:ext cx="4184555" cy="1296144"/>
          </a:xfrm>
          <a:prstGeom prst="rect">
            <a:avLst/>
          </a:prstGeom>
        </p:spPr>
      </p:pic>
      <p:pic>
        <p:nvPicPr>
          <p:cNvPr id="13" name="Picture 12" descr="300x250_comnetbizasia100.gif"/>
          <p:cNvPicPr>
            <a:picLocks noChangeAspect="1"/>
          </p:cNvPicPr>
          <p:nvPr/>
        </p:nvPicPr>
        <p:blipFill>
          <a:blip r:embed="rId10" cstate="print"/>
          <a:stretch>
            <a:fillRect/>
          </a:stretch>
        </p:blipFill>
        <p:spPr>
          <a:xfrm>
            <a:off x="5580112" y="0"/>
            <a:ext cx="3563889" cy="2969908"/>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childTnLst>
                                </p:cTn>
                              </p:par>
                            </p:childTnLst>
                          </p:cTn>
                        </p:par>
                        <p:par>
                          <p:cTn id="24" fill="hold">
                            <p:stCondLst>
                              <p:cond delay="2000"/>
                            </p:stCondLst>
                            <p:childTnLst>
                              <p:par>
                                <p:cTn id="25" presetID="23" presetClass="entr" presetSubtype="16"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childTnLst>
                                </p:cTn>
                              </p:par>
                            </p:childTnLst>
                          </p:cTn>
                        </p:par>
                        <p:par>
                          <p:cTn id="29" fill="hold">
                            <p:stCondLst>
                              <p:cond delay="2500"/>
                            </p:stCondLst>
                            <p:childTnLst>
                              <p:par>
                                <p:cTn id="30" presetID="23" presetClass="entr" presetSubtype="16"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childTnLst>
                                </p:cTn>
                              </p:par>
                            </p:childTnLst>
                          </p:cTn>
                        </p:par>
                        <p:par>
                          <p:cTn id="34" fill="hold">
                            <p:stCondLst>
                              <p:cond delay="3000"/>
                            </p:stCondLst>
                            <p:childTnLst>
                              <p:par>
                                <p:cTn id="35" presetID="23" presetClass="entr" presetSubtype="16"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fltVal val="0"/>
                                          </p:val>
                                        </p:tav>
                                        <p:tav tm="100000">
                                          <p:val>
                                            <p:strVal val="#ppt_w"/>
                                          </p:val>
                                        </p:tav>
                                      </p:tavLst>
                                    </p:anim>
                                    <p:anim calcmode="lin" valueType="num">
                                      <p:cBhvr>
                                        <p:cTn id="38" dur="500" fill="hold"/>
                                        <p:tgtEl>
                                          <p:spTgt spid="7"/>
                                        </p:tgtEl>
                                        <p:attrNameLst>
                                          <p:attrName>ppt_h</p:attrName>
                                        </p:attrNameLst>
                                      </p:cBhvr>
                                      <p:tavLst>
                                        <p:tav tm="0">
                                          <p:val>
                                            <p:fltVal val="0"/>
                                          </p:val>
                                        </p:tav>
                                        <p:tav tm="100000">
                                          <p:val>
                                            <p:strVal val="#ppt_h"/>
                                          </p:val>
                                        </p:tav>
                                      </p:tavLst>
                                    </p:anim>
                                  </p:childTnLst>
                                </p:cTn>
                              </p:par>
                            </p:childTnLst>
                          </p:cTn>
                        </p:par>
                        <p:par>
                          <p:cTn id="39" fill="hold">
                            <p:stCondLst>
                              <p:cond delay="3500"/>
                            </p:stCondLst>
                            <p:childTnLst>
                              <p:par>
                                <p:cTn id="40" presetID="23" presetClass="entr" presetSubtype="16" fill="hold" nodeType="after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Highlights of Procedures</a:t>
            </a:r>
            <a:endParaRPr lang="en-CA" dirty="0"/>
          </a:p>
        </p:txBody>
      </p:sp>
      <p:sp>
        <p:nvSpPr>
          <p:cNvPr id="3" name="Content Placeholder 2"/>
          <p:cNvSpPr>
            <a:spLocks noGrp="1"/>
          </p:cNvSpPr>
          <p:nvPr>
            <p:ph idx="1"/>
          </p:nvPr>
        </p:nvSpPr>
        <p:spPr>
          <a:xfrm>
            <a:off x="457200" y="1071563"/>
            <a:ext cx="8686800" cy="5786437"/>
          </a:xfrm>
        </p:spPr>
        <p:txBody>
          <a:bodyPr/>
          <a:lstStyle/>
          <a:p>
            <a:r>
              <a:rPr lang="en-US" dirty="0" smtClean="0"/>
              <a:t>Nominations &amp; Voting Process (via email)</a:t>
            </a:r>
          </a:p>
          <a:p>
            <a:pPr lvl="1"/>
            <a:r>
              <a:rPr lang="en-US" dirty="0" smtClean="0"/>
              <a:t>Number of Eligible Members: 28</a:t>
            </a:r>
          </a:p>
          <a:p>
            <a:pPr lvl="1"/>
            <a:r>
              <a:rPr lang="en-US" dirty="0" smtClean="0"/>
              <a:t>Eligible No. of Nominations &amp; Seconds: No. of Vacancy in Category</a:t>
            </a:r>
          </a:p>
          <a:p>
            <a:pPr lvl="1"/>
            <a:r>
              <a:rPr lang="en-US" dirty="0" smtClean="0"/>
              <a:t>Eligible No. of Votes: No. of Vacancy in Category</a:t>
            </a:r>
            <a:endParaRPr lang="en-CA" dirty="0" smtClean="0"/>
          </a:p>
          <a:p>
            <a:pPr>
              <a:defRPr/>
            </a:pPr>
            <a:r>
              <a:rPr lang="en-CA" dirty="0" smtClean="0"/>
              <a:t>Sub-Regions (Sponsor Category):</a:t>
            </a:r>
          </a:p>
          <a:p>
            <a:pPr lvl="1">
              <a:defRPr/>
            </a:pPr>
            <a:r>
              <a:rPr lang="en-CA" dirty="0" smtClean="0"/>
              <a:t>At least 1 member from each of the 4 Sub-Regions</a:t>
            </a:r>
          </a:p>
          <a:p>
            <a:pPr lvl="2"/>
            <a:r>
              <a:rPr lang="en-CA" dirty="0" smtClean="0"/>
              <a:t>North and Northeast Asia</a:t>
            </a:r>
          </a:p>
          <a:p>
            <a:pPr lvl="2"/>
            <a:r>
              <a:rPr lang="en-CA" dirty="0" smtClean="0"/>
              <a:t>South and Southeast Asia</a:t>
            </a:r>
          </a:p>
          <a:p>
            <a:pPr lvl="2"/>
            <a:r>
              <a:rPr lang="en-CA" dirty="0" smtClean="0"/>
              <a:t>Middle East, Asia Minor and Eurasia</a:t>
            </a:r>
          </a:p>
          <a:p>
            <a:pPr lvl="2"/>
            <a:r>
              <a:rPr lang="en-CA" dirty="0" smtClean="0"/>
              <a:t>Australia and Pacific Asia</a:t>
            </a:r>
          </a:p>
          <a:p>
            <a:pPr lvl="1"/>
            <a:r>
              <a:rPr lang="en-US" dirty="0" smtClean="0"/>
              <a:t>Remaining directors already fulfill diversity requirements</a:t>
            </a:r>
            <a:endParaRPr lang="en-CA" dirty="0"/>
          </a:p>
        </p:txBody>
      </p:sp>
    </p:spTree>
  </p:cSld>
  <p:clrMapOvr>
    <a:masterClrMapping/>
  </p:clrMapOvr>
  <p:transition>
    <p:fade thruBlk="1"/>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Nominations </a:t>
            </a:r>
            <a:r>
              <a:rPr lang="en-US" dirty="0" err="1" smtClean="0"/>
              <a:t>Recieved</a:t>
            </a:r>
            <a:endParaRPr lang="en-CA" dirty="0"/>
          </a:p>
        </p:txBody>
      </p:sp>
      <p:sp>
        <p:nvSpPr>
          <p:cNvPr id="3" name="Content Placeholder 2"/>
          <p:cNvSpPr>
            <a:spLocks noGrp="1"/>
          </p:cNvSpPr>
          <p:nvPr>
            <p:ph idx="1"/>
          </p:nvPr>
        </p:nvSpPr>
        <p:spPr/>
        <p:txBody>
          <a:bodyPr/>
          <a:lstStyle/>
          <a:p>
            <a:r>
              <a:rPr lang="en-US" dirty="0" smtClean="0"/>
              <a:t>Candidates Nominated: 5</a:t>
            </a:r>
          </a:p>
          <a:p>
            <a:pPr lvl="1"/>
            <a:r>
              <a:rPr lang="en-US" dirty="0" smtClean="0"/>
              <a:t>Sponsor Category: 4</a:t>
            </a:r>
          </a:p>
          <a:p>
            <a:pPr lvl="2">
              <a:buNone/>
            </a:pPr>
            <a:endParaRPr lang="en-US" dirty="0" smtClean="0"/>
          </a:p>
          <a:p>
            <a:pPr lvl="2">
              <a:buNone/>
            </a:pPr>
            <a:endParaRPr lang="en-US" dirty="0" smtClean="0"/>
          </a:p>
          <a:p>
            <a:pPr lvl="2">
              <a:buNone/>
            </a:pPr>
            <a:endParaRPr lang="en-US" dirty="0" smtClean="0"/>
          </a:p>
          <a:p>
            <a:pPr lvl="2">
              <a:buNone/>
            </a:pPr>
            <a:endParaRPr lang="en-US" dirty="0" smtClean="0"/>
          </a:p>
          <a:p>
            <a:pPr lvl="2">
              <a:buNone/>
            </a:pPr>
            <a:endParaRPr lang="en-US" dirty="0" smtClean="0"/>
          </a:p>
          <a:p>
            <a:pPr lvl="2">
              <a:buNone/>
            </a:pPr>
            <a:endParaRPr lang="en-US" dirty="0" smtClean="0"/>
          </a:p>
          <a:p>
            <a:pPr lvl="1"/>
            <a:r>
              <a:rPr lang="en-US" dirty="0" smtClean="0"/>
              <a:t>Co-Sponsor Category: 1</a:t>
            </a:r>
          </a:p>
        </p:txBody>
      </p:sp>
      <p:graphicFrame>
        <p:nvGraphicFramePr>
          <p:cNvPr id="4" name="Table 3"/>
          <p:cNvGraphicFramePr>
            <a:graphicFrameLocks noGrp="1"/>
          </p:cNvGraphicFramePr>
          <p:nvPr/>
        </p:nvGraphicFramePr>
        <p:xfrm>
          <a:off x="1500166" y="2132856"/>
          <a:ext cx="6929487" cy="1854200"/>
        </p:xfrm>
        <a:graphic>
          <a:graphicData uri="http://schemas.openxmlformats.org/drawingml/2006/table">
            <a:tbl>
              <a:tblPr firstRow="1" bandRow="1">
                <a:tableStyleId>{5C22544A-7EE6-4342-B048-85BDC9FD1C3A}</a:tableStyleId>
              </a:tblPr>
              <a:tblGrid>
                <a:gridCol w="3071834"/>
                <a:gridCol w="2000264"/>
                <a:gridCol w="1857389"/>
              </a:tblGrid>
              <a:tr h="370840">
                <a:tc>
                  <a:txBody>
                    <a:bodyPr/>
                    <a:lstStyle/>
                    <a:p>
                      <a:r>
                        <a:rPr lang="en-US" dirty="0" smtClean="0">
                          <a:latin typeface="Helvetica" pitchFamily="34" charset="0"/>
                        </a:rPr>
                        <a:t>Candidate</a:t>
                      </a:r>
                      <a:endParaRPr lang="en-CA" dirty="0">
                        <a:latin typeface="Helvetica" pitchFamily="34" charset="0"/>
                      </a:endParaRPr>
                    </a:p>
                  </a:txBody>
                  <a:tcPr/>
                </a:tc>
                <a:tc>
                  <a:txBody>
                    <a:bodyPr/>
                    <a:lstStyle/>
                    <a:p>
                      <a:r>
                        <a:rPr lang="en-US" dirty="0" smtClean="0">
                          <a:latin typeface="Helvetica" pitchFamily="34" charset="0"/>
                        </a:rPr>
                        <a:t>Nominated by:</a:t>
                      </a:r>
                      <a:endParaRPr lang="en-CA" dirty="0">
                        <a:latin typeface="Helvetica" pitchFamily="34" charset="0"/>
                      </a:endParaRPr>
                    </a:p>
                  </a:txBody>
                  <a:tcPr/>
                </a:tc>
                <a:tc>
                  <a:txBody>
                    <a:bodyPr/>
                    <a:lstStyle/>
                    <a:p>
                      <a:r>
                        <a:rPr lang="en-US" dirty="0" smtClean="0">
                          <a:latin typeface="Helvetica" pitchFamily="34" charset="0"/>
                        </a:rPr>
                        <a:t>Seconded by:</a:t>
                      </a:r>
                      <a:endParaRPr lang="en-CA" dirty="0">
                        <a:latin typeface="Helvetica" pitchFamily="34" charset="0"/>
                      </a:endParaRPr>
                    </a:p>
                  </a:txBody>
                  <a:tcPr/>
                </a:tc>
              </a:tr>
              <a:tr h="370840">
                <a:tc>
                  <a:txBody>
                    <a:bodyPr/>
                    <a:lstStyle/>
                    <a:p>
                      <a:r>
                        <a:rPr lang="en-US" dirty="0" smtClean="0">
                          <a:latin typeface="Helvetica" pitchFamily="34" charset="0"/>
                        </a:rPr>
                        <a:t>Atsushi ENDO</a:t>
                      </a:r>
                      <a:endParaRPr lang="en-CA" dirty="0">
                        <a:latin typeface="Helvetica" pitchFamily="34" charset="0"/>
                      </a:endParaRPr>
                    </a:p>
                  </a:txBody>
                  <a:tcPr/>
                </a:tc>
                <a:tc>
                  <a:txBody>
                    <a:bodyPr/>
                    <a:lstStyle/>
                    <a:p>
                      <a:r>
                        <a:rPr lang="en-US" dirty="0" smtClean="0">
                          <a:latin typeface="Helvetica" pitchFamily="34" charset="0"/>
                        </a:rPr>
                        <a:t>JPRS (.JP)</a:t>
                      </a:r>
                      <a:endParaRPr lang="en-CA" dirty="0">
                        <a:latin typeface="Helvetica" pitchFamily="34" charset="0"/>
                      </a:endParaRPr>
                    </a:p>
                  </a:txBody>
                  <a:tcPr/>
                </a:tc>
                <a:tc>
                  <a:txBody>
                    <a:bodyPr/>
                    <a:lstStyle/>
                    <a:p>
                      <a:r>
                        <a:rPr lang="en-US" dirty="0" smtClean="0">
                          <a:latin typeface="Helvetica" pitchFamily="34" charset="0"/>
                        </a:rPr>
                        <a:t>SGNIC (.SG)</a:t>
                      </a:r>
                      <a:endParaRPr lang="en-CA" dirty="0">
                        <a:latin typeface="Helvetica" pitchFamily="34" charset="0"/>
                      </a:endParaRPr>
                    </a:p>
                  </a:txBody>
                  <a:tcPr/>
                </a:tc>
              </a:tr>
              <a:tr h="370840">
                <a:tc>
                  <a:txBody>
                    <a:bodyPr/>
                    <a:lstStyle/>
                    <a:p>
                      <a:r>
                        <a:rPr lang="en-US" dirty="0" smtClean="0">
                          <a:latin typeface="Helvetica" pitchFamily="34" charset="0"/>
                        </a:rPr>
                        <a:t>LIM Choon Sai</a:t>
                      </a:r>
                      <a:endParaRPr lang="en-CA" dirty="0">
                        <a:latin typeface="Helvetica" pitchFamily="34" charset="0"/>
                      </a:endParaRPr>
                    </a:p>
                  </a:txBody>
                  <a:tcPr/>
                </a:tc>
                <a:tc>
                  <a:txBody>
                    <a:bodyPr/>
                    <a:lstStyle/>
                    <a:p>
                      <a:r>
                        <a:rPr lang="en-US" dirty="0" smtClean="0">
                          <a:latin typeface="Helvetica" pitchFamily="34" charset="0"/>
                        </a:rPr>
                        <a:t>JPRS</a:t>
                      </a:r>
                      <a:r>
                        <a:rPr lang="en-US" baseline="0" dirty="0" smtClean="0">
                          <a:latin typeface="Helvetica" pitchFamily="34" charset="0"/>
                        </a:rPr>
                        <a:t> (.JP)</a:t>
                      </a:r>
                      <a:endParaRPr lang="en-CA" dirty="0">
                        <a:latin typeface="Helvetica" pitchFamily="34" charset="0"/>
                      </a:endParaRPr>
                    </a:p>
                  </a:txBody>
                  <a:tcPr/>
                </a:tc>
                <a:tc>
                  <a:txBody>
                    <a:bodyPr/>
                    <a:lstStyle/>
                    <a:p>
                      <a:r>
                        <a:rPr lang="en-US" dirty="0" smtClean="0">
                          <a:latin typeface="Helvetica" pitchFamily="34" charset="0"/>
                        </a:rPr>
                        <a:t>CNNIC (.CN)</a:t>
                      </a:r>
                      <a:endParaRPr lang="en-CA" dirty="0">
                        <a:latin typeface="Helvetica" pitchFamily="34" charset="0"/>
                      </a:endParaRPr>
                    </a:p>
                  </a:txBody>
                  <a:tcPr/>
                </a:tc>
              </a:tr>
              <a:tr h="370840">
                <a:tc>
                  <a:txBody>
                    <a:bodyPr/>
                    <a:lstStyle/>
                    <a:p>
                      <a:r>
                        <a:rPr lang="en-US" dirty="0" smtClean="0">
                          <a:latin typeface="Helvetica" pitchFamily="34" charset="0"/>
                        </a:rPr>
                        <a:t>Dr. THAM</a:t>
                      </a:r>
                      <a:r>
                        <a:rPr lang="en-US" baseline="0" dirty="0" smtClean="0">
                          <a:latin typeface="Helvetica" pitchFamily="34" charset="0"/>
                        </a:rPr>
                        <a:t> Yiu Kwok</a:t>
                      </a:r>
                      <a:endParaRPr lang="en-CA" dirty="0">
                        <a:latin typeface="Helvetica" pitchFamily="34" charset="0"/>
                      </a:endParaRPr>
                    </a:p>
                  </a:txBody>
                  <a:tcPr/>
                </a:tc>
                <a:tc>
                  <a:txBody>
                    <a:bodyPr/>
                    <a:lstStyle/>
                    <a:p>
                      <a:r>
                        <a:rPr lang="en-US" dirty="0" smtClean="0">
                          <a:latin typeface="Helvetica" pitchFamily="34" charset="0"/>
                        </a:rPr>
                        <a:t>SGNIC (.SG)</a:t>
                      </a:r>
                      <a:endParaRPr lang="en-CA" dirty="0">
                        <a:latin typeface="Helvetica" pitchFamily="34" charset="0"/>
                      </a:endParaRPr>
                    </a:p>
                  </a:txBody>
                  <a:tcPr/>
                </a:tc>
                <a:tc>
                  <a:txBody>
                    <a:bodyPr/>
                    <a:lstStyle/>
                    <a:p>
                      <a:r>
                        <a:rPr lang="en-US" dirty="0" smtClean="0">
                          <a:latin typeface="Helvetica" pitchFamily="34" charset="0"/>
                        </a:rPr>
                        <a:t>CNNIC (.CN)</a:t>
                      </a:r>
                      <a:endParaRPr lang="en-CA" dirty="0">
                        <a:latin typeface="Helvetica" pitchFamily="34" charset="0"/>
                      </a:endParaRPr>
                    </a:p>
                  </a:txBody>
                  <a:tcPr/>
                </a:tc>
              </a:tr>
              <a:tr h="370840">
                <a:tc>
                  <a:txBody>
                    <a:bodyPr/>
                    <a:lstStyle/>
                    <a:p>
                      <a:r>
                        <a:rPr lang="en-US" dirty="0" smtClean="0">
                          <a:latin typeface="Helvetica" pitchFamily="34" charset="0"/>
                        </a:rPr>
                        <a:t>Xiaodong LEE</a:t>
                      </a:r>
                      <a:endParaRPr lang="en-CA" dirty="0">
                        <a:latin typeface="Helvetica" pitchFamily="34" charset="0"/>
                      </a:endParaRPr>
                    </a:p>
                  </a:txBody>
                  <a:tcPr/>
                </a:tc>
                <a:tc>
                  <a:txBody>
                    <a:bodyPr/>
                    <a:lstStyle/>
                    <a:p>
                      <a:r>
                        <a:rPr lang="en-US" dirty="0" smtClean="0">
                          <a:latin typeface="Helvetica" pitchFamily="34" charset="0"/>
                        </a:rPr>
                        <a:t>SGNIC</a:t>
                      </a:r>
                      <a:r>
                        <a:rPr lang="en-US" baseline="0" dirty="0" smtClean="0">
                          <a:latin typeface="Helvetica" pitchFamily="34" charset="0"/>
                        </a:rPr>
                        <a:t> </a:t>
                      </a:r>
                      <a:r>
                        <a:rPr lang="en-US" dirty="0" smtClean="0">
                          <a:latin typeface="Helvetica" pitchFamily="34" charset="0"/>
                        </a:rPr>
                        <a:t>(.SG)</a:t>
                      </a:r>
                      <a:endParaRPr lang="en-CA" dirty="0">
                        <a:latin typeface="Helvetica" pitchFamily="34" charset="0"/>
                      </a:endParaRPr>
                    </a:p>
                  </a:txBody>
                  <a:tcPr/>
                </a:tc>
                <a:tc>
                  <a:txBody>
                    <a:bodyPr/>
                    <a:lstStyle/>
                    <a:p>
                      <a:r>
                        <a:rPr lang="en-US" dirty="0" smtClean="0">
                          <a:latin typeface="Helvetica" pitchFamily="34" charset="0"/>
                        </a:rPr>
                        <a:t>JPRS (.JP)</a:t>
                      </a:r>
                      <a:endParaRPr lang="en-CA" dirty="0">
                        <a:latin typeface="Helvetica" pitchFamily="34" charset="0"/>
                      </a:endParaRPr>
                    </a:p>
                  </a:txBody>
                  <a:tcPr/>
                </a:tc>
              </a:tr>
            </a:tbl>
          </a:graphicData>
        </a:graphic>
      </p:graphicFrame>
      <p:graphicFrame>
        <p:nvGraphicFramePr>
          <p:cNvPr id="5" name="Table 4"/>
          <p:cNvGraphicFramePr>
            <a:graphicFrameLocks noGrp="1"/>
          </p:cNvGraphicFramePr>
          <p:nvPr/>
        </p:nvGraphicFramePr>
        <p:xfrm>
          <a:off x="1500166" y="4797152"/>
          <a:ext cx="6929487" cy="741680"/>
        </p:xfrm>
        <a:graphic>
          <a:graphicData uri="http://schemas.openxmlformats.org/drawingml/2006/table">
            <a:tbl>
              <a:tblPr firstRow="1" bandRow="1">
                <a:tableStyleId>{5C22544A-7EE6-4342-B048-85BDC9FD1C3A}</a:tableStyleId>
              </a:tblPr>
              <a:tblGrid>
                <a:gridCol w="3071834"/>
                <a:gridCol w="2000264"/>
                <a:gridCol w="1857389"/>
              </a:tblGrid>
              <a:tr h="370840">
                <a:tc>
                  <a:txBody>
                    <a:bodyPr/>
                    <a:lstStyle/>
                    <a:p>
                      <a:r>
                        <a:rPr lang="en-US" dirty="0" smtClean="0">
                          <a:latin typeface="Helvetica" pitchFamily="34" charset="0"/>
                        </a:rPr>
                        <a:t>Candidate</a:t>
                      </a:r>
                      <a:endParaRPr lang="en-CA" dirty="0">
                        <a:latin typeface="Helvetica" pitchFamily="34" charset="0"/>
                      </a:endParaRPr>
                    </a:p>
                  </a:txBody>
                  <a:tcPr/>
                </a:tc>
                <a:tc>
                  <a:txBody>
                    <a:bodyPr/>
                    <a:lstStyle/>
                    <a:p>
                      <a:r>
                        <a:rPr lang="en-US" dirty="0" smtClean="0">
                          <a:latin typeface="Helvetica" pitchFamily="34" charset="0"/>
                        </a:rPr>
                        <a:t>Nominated by:</a:t>
                      </a:r>
                      <a:endParaRPr lang="en-CA" dirty="0">
                        <a:latin typeface="Helvetica" pitchFamily="34" charset="0"/>
                      </a:endParaRPr>
                    </a:p>
                  </a:txBody>
                  <a:tcPr/>
                </a:tc>
                <a:tc>
                  <a:txBody>
                    <a:bodyPr/>
                    <a:lstStyle/>
                    <a:p>
                      <a:r>
                        <a:rPr lang="en-US" dirty="0" smtClean="0">
                          <a:latin typeface="Helvetica" pitchFamily="34" charset="0"/>
                        </a:rPr>
                        <a:t>Seconded by:</a:t>
                      </a:r>
                      <a:endParaRPr lang="en-CA" dirty="0">
                        <a:latin typeface="Helvetica" pitchFamily="34" charset="0"/>
                      </a:endParaRPr>
                    </a:p>
                  </a:txBody>
                  <a:tcPr/>
                </a:tc>
              </a:tr>
              <a:tr h="370840">
                <a:tc>
                  <a:txBody>
                    <a:bodyPr/>
                    <a:lstStyle/>
                    <a:p>
                      <a:r>
                        <a:rPr lang="en-US" dirty="0" smtClean="0">
                          <a:latin typeface="Helvetica" pitchFamily="34" charset="0"/>
                        </a:rPr>
                        <a:t>Tommy MATSUMOTO</a:t>
                      </a:r>
                      <a:endParaRPr lang="en-CA" dirty="0">
                        <a:latin typeface="Helvetica" pitchFamily="34" charset="0"/>
                      </a:endParaRPr>
                    </a:p>
                  </a:txBody>
                  <a:tcPr/>
                </a:tc>
                <a:tc>
                  <a:txBody>
                    <a:bodyPr/>
                    <a:lstStyle/>
                    <a:p>
                      <a:r>
                        <a:rPr lang="en-US" dirty="0" smtClean="0">
                          <a:latin typeface="Helvetica" pitchFamily="34" charset="0"/>
                        </a:rPr>
                        <a:t>APNG</a:t>
                      </a:r>
                      <a:endParaRPr lang="en-CA" dirty="0">
                        <a:latin typeface="Helvetica" pitchFamily="34" charset="0"/>
                      </a:endParaRPr>
                    </a:p>
                  </a:txBody>
                  <a:tcPr/>
                </a:tc>
                <a:tc>
                  <a:txBody>
                    <a:bodyPr/>
                    <a:lstStyle/>
                    <a:p>
                      <a:r>
                        <a:rPr lang="en-US" dirty="0" smtClean="0">
                          <a:latin typeface="Helvetica" pitchFamily="34" charset="0"/>
                        </a:rPr>
                        <a:t>APNIC</a:t>
                      </a:r>
                      <a:endParaRPr lang="en-CA" dirty="0">
                        <a:latin typeface="Helvetica" pitchFamily="34" charset="0"/>
                      </a:endParaRPr>
                    </a:p>
                  </a:txBody>
                  <a:tcPr/>
                </a:tc>
              </a:tr>
            </a:tbl>
          </a:graphicData>
        </a:graphic>
      </p:graphicFrame>
    </p:spTree>
  </p:cSld>
  <p:clrMapOvr>
    <a:masterClrMapping/>
  </p:clrMapOvr>
  <p:transition>
    <p:fade thruBlk="1"/>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Voting Process</a:t>
            </a:r>
            <a:endParaRPr lang="en-CA" dirty="0"/>
          </a:p>
        </p:txBody>
      </p:sp>
      <p:sp>
        <p:nvSpPr>
          <p:cNvPr id="3" name="Content Placeholder 2"/>
          <p:cNvSpPr>
            <a:spLocks noGrp="1"/>
          </p:cNvSpPr>
          <p:nvPr>
            <p:ph idx="1"/>
          </p:nvPr>
        </p:nvSpPr>
        <p:spPr/>
        <p:txBody>
          <a:bodyPr/>
          <a:lstStyle/>
          <a:p>
            <a:r>
              <a:rPr lang="en-US" dirty="0" smtClean="0"/>
              <a:t>Sponsor Members</a:t>
            </a:r>
          </a:p>
          <a:p>
            <a:pPr lvl="1"/>
            <a:r>
              <a:rPr lang="en-CA" dirty="0" smtClean="0"/>
              <a:t>Number of candidates (4) standing for election in the Sponsor Member category is equal to the number of vacancies in the category (4) </a:t>
            </a:r>
          </a:p>
          <a:p>
            <a:pPr lvl="1"/>
            <a:r>
              <a:rPr lang="en-US" dirty="0" smtClean="0"/>
              <a:t>No voting required</a:t>
            </a:r>
          </a:p>
          <a:p>
            <a:r>
              <a:rPr lang="en-US" dirty="0" smtClean="0"/>
              <a:t>Co-Sponsor Members</a:t>
            </a:r>
          </a:p>
          <a:p>
            <a:pPr lvl="1"/>
            <a:r>
              <a:rPr lang="en-CA" dirty="0" smtClean="0"/>
              <a:t>Number of candidates (1) standing for election in the Co-Sponsor Member category is equal to the number of vacancies in the category (1)</a:t>
            </a:r>
          </a:p>
          <a:p>
            <a:pPr lvl="1"/>
            <a:r>
              <a:rPr lang="en-US" dirty="0" smtClean="0"/>
              <a:t>No voting required</a:t>
            </a:r>
          </a:p>
        </p:txBody>
      </p:sp>
    </p:spTree>
  </p:cSld>
  <p:clrMapOvr>
    <a:masterClrMapping/>
  </p:clrMapOvr>
  <p:transition>
    <p:fade thruBlk="1"/>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Board Elections 2010 Results</a:t>
            </a:r>
            <a:endParaRPr lang="en-CA" dirty="0"/>
          </a:p>
        </p:txBody>
      </p:sp>
      <p:sp>
        <p:nvSpPr>
          <p:cNvPr id="3" name="Content Placeholder 2"/>
          <p:cNvSpPr>
            <a:spLocks noGrp="1"/>
          </p:cNvSpPr>
          <p:nvPr>
            <p:ph idx="1"/>
          </p:nvPr>
        </p:nvSpPr>
        <p:spPr/>
        <p:txBody>
          <a:bodyPr>
            <a:normAutofit fontScale="85000" lnSpcReduction="10000"/>
          </a:bodyPr>
          <a:lstStyle/>
          <a:p>
            <a:r>
              <a:rPr lang="en-US" dirty="0" smtClean="0"/>
              <a:t>Elected Board Members (serving until AGM 2013):</a:t>
            </a:r>
          </a:p>
          <a:p>
            <a:pPr lvl="1"/>
            <a:r>
              <a:rPr lang="en-US" dirty="0" smtClean="0"/>
              <a:t>Atsushi ENDO		(re-elected)</a:t>
            </a:r>
          </a:p>
          <a:p>
            <a:pPr lvl="1"/>
            <a:r>
              <a:rPr lang="en-US" dirty="0" smtClean="0"/>
              <a:t>LIM Choon Sai		(re-elected)</a:t>
            </a:r>
          </a:p>
          <a:p>
            <a:pPr lvl="1"/>
            <a:r>
              <a:rPr lang="en-US" dirty="0" smtClean="0"/>
              <a:t>Tommy MATSUMOTO	(re-elected)</a:t>
            </a:r>
          </a:p>
          <a:p>
            <a:pPr lvl="1"/>
            <a:r>
              <a:rPr lang="en-US" dirty="0" smtClean="0"/>
              <a:t>Dr. THAM Yiu Kwok	(re-elected)</a:t>
            </a:r>
          </a:p>
          <a:p>
            <a:pPr lvl="1"/>
            <a:r>
              <a:rPr lang="en-US" dirty="0" smtClean="0"/>
              <a:t>Xiaodong LEE		(newly elected)</a:t>
            </a:r>
          </a:p>
          <a:p>
            <a:pPr lvl="1"/>
            <a:endParaRPr lang="en-US" dirty="0" smtClean="0"/>
          </a:p>
          <a:p>
            <a:r>
              <a:rPr lang="en-US" dirty="0" smtClean="0"/>
              <a:t>Other </a:t>
            </a:r>
            <a:r>
              <a:rPr lang="en-US" dirty="0" smtClean="0"/>
              <a:t>Elected Board Members</a:t>
            </a:r>
            <a:br>
              <a:rPr lang="en-US" dirty="0" smtClean="0"/>
            </a:br>
            <a:r>
              <a:rPr lang="en-US" dirty="0" smtClean="0"/>
              <a:t>(serving </a:t>
            </a:r>
            <a:r>
              <a:rPr lang="en-US" dirty="0" smtClean="0"/>
              <a:t>until AGM 2012):</a:t>
            </a:r>
          </a:p>
          <a:p>
            <a:pPr lvl="1"/>
            <a:r>
              <a:rPr lang="en-US" dirty="0" smtClean="0"/>
              <a:t>Che-Hoo CHENG</a:t>
            </a:r>
          </a:p>
          <a:p>
            <a:pPr lvl="1"/>
            <a:r>
              <a:rPr lang="en-US" dirty="0" smtClean="0"/>
              <a:t>Joel DISINI</a:t>
            </a:r>
          </a:p>
          <a:p>
            <a:pPr lvl="1"/>
            <a:r>
              <a:rPr lang="en-US" dirty="0" smtClean="0"/>
              <a:t>Stafford GUEST</a:t>
            </a:r>
          </a:p>
          <a:p>
            <a:pPr lvl="1"/>
            <a:r>
              <a:rPr lang="en-US" dirty="0" smtClean="0"/>
              <a:t>Alireza SALEH</a:t>
            </a:r>
          </a:p>
          <a:p>
            <a:pPr lvl="1"/>
            <a:r>
              <a:rPr lang="en-US" dirty="0" smtClean="0"/>
              <a:t>Dr. SIR Jae-</a:t>
            </a:r>
            <a:r>
              <a:rPr lang="en-US" dirty="0" err="1" smtClean="0"/>
              <a:t>Chul</a:t>
            </a:r>
            <a:endParaRPr lang="en-US" dirty="0" smtClean="0"/>
          </a:p>
          <a:p>
            <a:pPr lvl="1"/>
            <a:endParaRPr lang="en-US" dirty="0" smtClean="0"/>
          </a:p>
          <a:p>
            <a:pPr lvl="1"/>
            <a:endParaRPr lang="en-US" dirty="0" smtClean="0"/>
          </a:p>
        </p:txBody>
      </p:sp>
    </p:spTree>
  </p:cSld>
  <p:clrMapOvr>
    <a:masterClrMapping/>
  </p:clrMapOvr>
  <p:transition>
    <p:fade thruBlk="1"/>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4012"/>
            <a:ext cx="8229600" cy="725487"/>
          </a:xfrm>
        </p:spPr>
        <p:txBody>
          <a:bodyPr/>
          <a:lstStyle/>
          <a:p>
            <a:r>
              <a:rPr lang="en-US" dirty="0" smtClean="0"/>
              <a:t>Member Resolution:</a:t>
            </a:r>
            <a:endParaRPr lang="en-CA" dirty="0"/>
          </a:p>
        </p:txBody>
      </p:sp>
      <p:sp>
        <p:nvSpPr>
          <p:cNvPr id="3" name="Content Placeholder 2"/>
          <p:cNvSpPr>
            <a:spLocks noGrp="1"/>
          </p:cNvSpPr>
          <p:nvPr>
            <p:ph idx="1"/>
          </p:nvPr>
        </p:nvSpPr>
        <p:spPr>
          <a:xfrm>
            <a:off x="457200" y="1004118"/>
            <a:ext cx="8229600" cy="5233194"/>
          </a:xfrm>
        </p:spPr>
        <p:txBody>
          <a:bodyPr/>
          <a:lstStyle/>
          <a:p>
            <a:r>
              <a:rPr lang="en-US" dirty="0" smtClean="0"/>
              <a:t>Thank </a:t>
            </a:r>
            <a:r>
              <a:rPr lang="en-US" dirty="0" smtClean="0"/>
              <a:t>You </a:t>
            </a:r>
            <a:r>
              <a:rPr lang="en-US" dirty="0" smtClean="0"/>
              <a:t>LI Guanghao (Howard) for serving on the DotAsia board since the incorporation of the organization on September 12, 2006</a:t>
            </a:r>
          </a:p>
          <a:p>
            <a:pPr lvl="1"/>
            <a:endParaRPr lang="en-US" dirty="0" smtClean="0"/>
          </a:p>
          <a:p>
            <a:r>
              <a:rPr lang="en-US" dirty="0" smtClean="0"/>
              <a:t>Ratification of the Board Election 2011 </a:t>
            </a:r>
            <a:r>
              <a:rPr lang="en-US" dirty="0" smtClean="0"/>
              <a:t>Results. Congratulate all Elected Candidates</a:t>
            </a:r>
          </a:p>
          <a:p>
            <a:pPr lvl="1"/>
            <a:endParaRPr lang="en-US" dirty="0" smtClean="0"/>
          </a:p>
          <a:p>
            <a:r>
              <a:rPr lang="en-US" dirty="0" smtClean="0"/>
              <a:t>Welcome </a:t>
            </a:r>
            <a:r>
              <a:rPr lang="en-US" dirty="0" smtClean="0"/>
              <a:t>Xiaodong LEE to the DotAsia Board.</a:t>
            </a:r>
            <a:endParaRPr lang="en-CA"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Community Development Updates</a:t>
            </a:r>
            <a:endParaRPr lang="en-CA" dirty="0"/>
          </a:p>
        </p:txBody>
      </p:sp>
      <p:sp>
        <p:nvSpPr>
          <p:cNvPr id="3" name="Text Placeholder 2"/>
          <p:cNvSpPr>
            <a:spLocks noGrp="1"/>
          </p:cNvSpPr>
          <p:nvPr>
            <p:ph type="body" idx="1"/>
          </p:nvPr>
        </p:nvSpPr>
        <p:spPr/>
        <p:txBody>
          <a:bodyPr/>
          <a:lstStyle/>
          <a:p>
            <a:endParaRPr lang="en-CA"/>
          </a:p>
        </p:txBody>
      </p:sp>
    </p:spTree>
  </p:cSld>
  <p:clrMapOvr>
    <a:masterClrMapping/>
  </p:clrMapOvr>
  <p:transition>
    <p:fade thruBlk="1"/>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idx="4294967295"/>
          </p:nvPr>
        </p:nvSpPr>
        <p:spPr>
          <a:xfrm>
            <a:off x="533400" y="2895600"/>
            <a:ext cx="8229600" cy="725488"/>
          </a:xfrm>
        </p:spPr>
        <p:txBody>
          <a:bodyPr/>
          <a:lstStyle/>
          <a:p>
            <a:pPr algn="ctr"/>
            <a:r>
              <a:rPr lang="en-US" sz="4400">
                <a:latin typeface="Helvetica" charset="0"/>
              </a:rPr>
              <a:t>Community </a:t>
            </a:r>
            <a:br>
              <a:rPr lang="en-US" sz="4400">
                <a:latin typeface="Helvetica" charset="0"/>
              </a:rPr>
            </a:br>
            <a:r>
              <a:rPr lang="en-US" sz="4400">
                <a:latin typeface="Helvetica" charset="0"/>
              </a:rPr>
              <a:t>Relations &amp; Projects</a:t>
            </a:r>
            <a:endParaRPr>
              <a:latin typeface="Helvetica" charset="0"/>
            </a:endParaRPr>
          </a:p>
        </p:txBody>
      </p:sp>
      <p:sp>
        <p:nvSpPr>
          <p:cNvPr id="44036" name="Title 1"/>
          <p:cNvSpPr>
            <a:spLocks/>
          </p:cNvSpPr>
          <p:nvPr/>
        </p:nvSpPr>
        <p:spPr bwMode="auto">
          <a:xfrm>
            <a:off x="533400" y="4876800"/>
            <a:ext cx="8229600" cy="725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0" hangingPunct="0"/>
            <a:r>
              <a:rPr kumimoji="0" lang="en-US" sz="2800">
                <a:solidFill>
                  <a:srgbClr val="17375E"/>
                </a:solidFill>
                <a:latin typeface="Helvetica" charset="0"/>
                <a:ea typeface="ＭＳ Ｐゴシック" charset="0"/>
                <a:cs typeface="Arial" charset="0"/>
              </a:rPr>
              <a:t>Ching Chiao</a:t>
            </a:r>
            <a:br>
              <a:rPr kumimoji="0" lang="en-US" sz="2800">
                <a:solidFill>
                  <a:srgbClr val="17375E"/>
                </a:solidFill>
                <a:latin typeface="Helvetica" charset="0"/>
                <a:ea typeface="ＭＳ Ｐゴシック" charset="0"/>
                <a:cs typeface="Arial" charset="0"/>
              </a:rPr>
            </a:br>
            <a:r>
              <a:rPr kumimoji="0" lang="en-US" sz="2800">
                <a:solidFill>
                  <a:srgbClr val="17375E"/>
                </a:solidFill>
                <a:latin typeface="Helvetica" charset="0"/>
                <a:ea typeface="ＭＳ Ｐゴシック" charset="0"/>
                <a:cs typeface="Arial" charset="0"/>
              </a:rPr>
              <a:t>VP, DotAsia</a:t>
            </a:r>
            <a:br>
              <a:rPr kumimoji="0" lang="en-US" sz="2800">
                <a:solidFill>
                  <a:srgbClr val="17375E"/>
                </a:solidFill>
                <a:latin typeface="Helvetica" charset="0"/>
                <a:ea typeface="ＭＳ Ｐゴシック" charset="0"/>
                <a:cs typeface="Arial" charset="0"/>
              </a:rPr>
            </a:br>
            <a:r>
              <a:rPr kumimoji="0" lang="en-US">
                <a:solidFill>
                  <a:srgbClr val="17375E"/>
                </a:solidFill>
                <a:latin typeface="Helvetica" charset="0"/>
                <a:ea typeface="ＭＳ Ｐゴシック" charset="0"/>
                <a:cs typeface="Arial" charset="0"/>
              </a:rPr>
              <a:t>chiao@registry.asia</a:t>
            </a:r>
            <a:endParaRPr kumimoji="0" lang="en-CA" sz="3600" b="1">
              <a:solidFill>
                <a:srgbClr val="17375E"/>
              </a:solidFill>
              <a:latin typeface="Helvetica" charset="0"/>
              <a:ea typeface="ＭＳ Ｐゴシック" charset="0"/>
              <a:cs typeface="Arial" charset="0"/>
            </a:endParaRPr>
          </a:p>
        </p:txBody>
      </p:sp>
    </p:spTree>
  </p:cSld>
  <p:clrMapOvr>
    <a:masterClrMapping/>
  </p:clrMapOvr>
  <p:transition>
    <p:fade thruBlk="1"/>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idx="4294967295"/>
          </p:nvPr>
        </p:nvSpPr>
        <p:spPr/>
        <p:txBody>
          <a:bodyPr/>
          <a:lstStyle/>
          <a:p>
            <a:r>
              <a:rPr lang="en-US" dirty="0">
                <a:latin typeface="Helvetica" charset="0"/>
              </a:rPr>
              <a:t>Agenda</a:t>
            </a:r>
            <a:endParaRPr dirty="0">
              <a:latin typeface="Helvetica" charset="0"/>
            </a:endParaRPr>
          </a:p>
        </p:txBody>
      </p:sp>
      <p:sp>
        <p:nvSpPr>
          <p:cNvPr id="3" name="Content Placeholder 2"/>
          <p:cNvSpPr>
            <a:spLocks noGrp="1"/>
          </p:cNvSpPr>
          <p:nvPr>
            <p:ph idx="4294967295"/>
          </p:nvPr>
        </p:nvSpPr>
        <p:spPr/>
        <p:txBody>
          <a:bodyPr/>
          <a:lstStyle/>
          <a:p>
            <a:r>
              <a:rPr lang="en-US" dirty="0">
                <a:latin typeface="Helvetica" charset="0"/>
              </a:rPr>
              <a:t>Membership</a:t>
            </a:r>
          </a:p>
          <a:p>
            <a:r>
              <a:rPr lang="en-US" dirty="0">
                <a:latin typeface="Helvetica" charset="0"/>
              </a:rPr>
              <a:t>Advisory Council</a:t>
            </a:r>
          </a:p>
          <a:p>
            <a:r>
              <a:rPr lang="en-US" dirty="0">
                <a:latin typeface="Helvetica" charset="0"/>
              </a:rPr>
              <a:t>Community </a:t>
            </a:r>
            <a:r>
              <a:rPr lang="en-US" dirty="0" smtClean="0">
                <a:latin typeface="Helvetica" charset="0"/>
              </a:rPr>
              <a:t>Engagement</a:t>
            </a:r>
          </a:p>
          <a:p>
            <a:r>
              <a:rPr lang="en-US" dirty="0" smtClean="0">
                <a:latin typeface="Helvetica" charset="0"/>
              </a:rPr>
              <a:t>Policy Participation</a:t>
            </a:r>
            <a:endParaRPr lang="en-US" dirty="0">
              <a:latin typeface="Helvetica" charset="0"/>
            </a:endParaRPr>
          </a:p>
        </p:txBody>
      </p:sp>
    </p:spTree>
  </p:cSld>
  <p:clrMapOvr>
    <a:masterClrMapping/>
  </p:clrMapOvr>
  <p:transition>
    <p:fade thruBlk="1"/>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idx="4294967295"/>
          </p:nvPr>
        </p:nvSpPr>
        <p:spPr/>
        <p:txBody>
          <a:bodyPr/>
          <a:lstStyle/>
          <a:p>
            <a:r>
              <a:rPr lang="en-US">
                <a:latin typeface="Helvetica" charset="0"/>
              </a:rPr>
              <a:t>Membership</a:t>
            </a:r>
            <a:endParaRPr>
              <a:latin typeface="Helvetica" charset="0"/>
            </a:endParaRPr>
          </a:p>
        </p:txBody>
      </p:sp>
      <p:sp>
        <p:nvSpPr>
          <p:cNvPr id="3" name="Content Placeholder 2"/>
          <p:cNvSpPr>
            <a:spLocks noGrp="1"/>
          </p:cNvSpPr>
          <p:nvPr>
            <p:ph idx="4294967295"/>
          </p:nvPr>
        </p:nvSpPr>
        <p:spPr/>
        <p:txBody>
          <a:bodyPr/>
          <a:lstStyle/>
          <a:p>
            <a:r>
              <a:rPr lang="en-US" dirty="0">
                <a:latin typeface="Helvetica" charset="0"/>
              </a:rPr>
              <a:t>New Sponsor Member</a:t>
            </a:r>
          </a:p>
          <a:p>
            <a:pPr lvl="1"/>
            <a:r>
              <a:rPr lang="en-US" dirty="0" smtClean="0">
                <a:latin typeface="Helvetica" charset="0"/>
              </a:rPr>
              <a:t>Hong Kong Internet Registration Corporation</a:t>
            </a:r>
            <a:endParaRPr lang="en-US" dirty="0">
              <a:latin typeface="Helvetica" charset="0"/>
            </a:endParaRPr>
          </a:p>
          <a:p>
            <a:pPr lvl="2"/>
            <a:r>
              <a:rPr lang="en-US" dirty="0" smtClean="0">
                <a:latin typeface="Helvetica" charset="0"/>
              </a:rPr>
              <a:t>Applied on Jul 2010</a:t>
            </a:r>
          </a:p>
          <a:p>
            <a:pPr lvl="2"/>
            <a:r>
              <a:rPr lang="en-US" dirty="0">
                <a:latin typeface="Helvetica" charset="0"/>
              </a:rPr>
              <a:t>A</a:t>
            </a:r>
            <a:r>
              <a:rPr lang="en-US" dirty="0" smtClean="0">
                <a:latin typeface="Helvetica" charset="0"/>
              </a:rPr>
              <a:t>pproved </a:t>
            </a:r>
            <a:r>
              <a:rPr lang="en-US" dirty="0">
                <a:latin typeface="Helvetica" charset="0"/>
              </a:rPr>
              <a:t>on </a:t>
            </a:r>
            <a:r>
              <a:rPr lang="en-US" dirty="0" smtClean="0">
                <a:latin typeface="Helvetica" charset="0"/>
              </a:rPr>
              <a:t>Sep 2010</a:t>
            </a:r>
            <a:endParaRPr lang="en-US" dirty="0">
              <a:latin typeface="Helvetica" charset="0"/>
            </a:endParaRPr>
          </a:p>
          <a:p>
            <a:r>
              <a:rPr lang="en-US" dirty="0" smtClean="0">
                <a:latin typeface="Helvetica" charset="0"/>
              </a:rPr>
              <a:t>New Co-Sponsor Member</a:t>
            </a:r>
          </a:p>
          <a:p>
            <a:pPr lvl="1"/>
            <a:r>
              <a:rPr lang="en-US" dirty="0" smtClean="0">
                <a:latin typeface="Helvetica" charset="0"/>
              </a:rPr>
              <a:t>Asia Pacific Internet Association </a:t>
            </a:r>
          </a:p>
          <a:p>
            <a:pPr lvl="2"/>
            <a:r>
              <a:rPr lang="en-US" dirty="0" smtClean="0">
                <a:latin typeface="Helvetica" charset="0"/>
              </a:rPr>
              <a:t>Applied &amp; Approved on Feb 2011</a:t>
            </a:r>
          </a:p>
          <a:p>
            <a:r>
              <a:rPr lang="en-US" dirty="0" smtClean="0">
                <a:latin typeface="Helvetica" charset="0"/>
              </a:rPr>
              <a:t>In </a:t>
            </a:r>
            <a:r>
              <a:rPr lang="en-US" dirty="0">
                <a:latin typeface="Helvetica" charset="0"/>
              </a:rPr>
              <a:t>discussion </a:t>
            </a:r>
            <a:r>
              <a:rPr lang="en-US" dirty="0" smtClean="0">
                <a:latin typeface="Helvetica" charset="0"/>
              </a:rPr>
              <a:t>with</a:t>
            </a:r>
          </a:p>
          <a:p>
            <a:pPr lvl="1"/>
            <a:r>
              <a:rPr lang="en-US" dirty="0" smtClean="0">
                <a:latin typeface="Helvetica" charset="0"/>
              </a:rPr>
              <a:t>.JO and .YE</a:t>
            </a:r>
            <a:endParaRPr lang="en-CA" dirty="0">
              <a:latin typeface="Helvetica" charset="0"/>
            </a:endParaRPr>
          </a:p>
        </p:txBody>
      </p:sp>
    </p:spTree>
  </p:cSld>
  <p:clrMapOvr>
    <a:masterClrMapping/>
  </p:clrMapOvr>
  <p:transition>
    <p:fade thruBlk="1"/>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idx="4294967295"/>
          </p:nvPr>
        </p:nvSpPr>
        <p:spPr/>
        <p:txBody>
          <a:bodyPr/>
          <a:lstStyle/>
          <a:p>
            <a:r>
              <a:rPr lang="en-US" dirty="0">
                <a:latin typeface="Helvetica" charset="0"/>
              </a:rPr>
              <a:t>Membership</a:t>
            </a:r>
            <a:endParaRPr dirty="0">
              <a:latin typeface="Helvetica" charset="0"/>
            </a:endParaRPr>
          </a:p>
        </p:txBody>
      </p:sp>
      <p:sp>
        <p:nvSpPr>
          <p:cNvPr id="3" name="Content Placeholder 2"/>
          <p:cNvSpPr>
            <a:spLocks noGrp="1"/>
          </p:cNvSpPr>
          <p:nvPr>
            <p:ph idx="4294967295"/>
          </p:nvPr>
        </p:nvSpPr>
        <p:spPr/>
        <p:txBody>
          <a:bodyPr/>
          <a:lstStyle/>
          <a:p>
            <a:r>
              <a:rPr lang="en-US" dirty="0">
                <a:latin typeface="Helvetica" charset="0"/>
              </a:rPr>
              <a:t>Sponsor Member: </a:t>
            </a:r>
            <a:r>
              <a:rPr lang="en-US" dirty="0" smtClean="0">
                <a:latin typeface="Helvetica" charset="0"/>
              </a:rPr>
              <a:t>22</a:t>
            </a:r>
            <a:endParaRPr lang="en-US" dirty="0">
              <a:latin typeface="Helvetica" charset="0"/>
            </a:endParaRPr>
          </a:p>
          <a:p>
            <a:pPr lvl="1"/>
            <a:r>
              <a:rPr lang="en-US" dirty="0">
                <a:latin typeface="Helvetica" charset="0"/>
              </a:rPr>
              <a:t>.AF, .BT, .CN</a:t>
            </a:r>
            <a:r>
              <a:rPr lang="en-US" dirty="0" smtClean="0">
                <a:latin typeface="Helvetica" charset="0"/>
              </a:rPr>
              <a:t>, </a:t>
            </a:r>
            <a:r>
              <a:rPr lang="en-US" u="sng" dirty="0" smtClean="0">
                <a:latin typeface="Helvetica" charset="0"/>
              </a:rPr>
              <a:t>.HK</a:t>
            </a:r>
            <a:r>
              <a:rPr lang="en-US" dirty="0" smtClean="0">
                <a:latin typeface="Helvetica" charset="0"/>
              </a:rPr>
              <a:t>, </a:t>
            </a:r>
            <a:r>
              <a:rPr lang="en-US" dirty="0">
                <a:latin typeface="Helvetica" charset="0"/>
              </a:rPr>
              <a:t>.ID, .IN, .IR, .JP, .KH, .KR, .KZ, .MN, .MO, .NU, .NZ, .PH, .SG, .TJ, .TH, .TW, .UZ, .VN</a:t>
            </a:r>
          </a:p>
          <a:p>
            <a:r>
              <a:rPr lang="en-US" dirty="0">
                <a:latin typeface="Helvetica" charset="0"/>
              </a:rPr>
              <a:t>Co-Sponsor Member: </a:t>
            </a:r>
            <a:r>
              <a:rPr lang="en-US" dirty="0" smtClean="0">
                <a:latin typeface="Helvetica" charset="0"/>
              </a:rPr>
              <a:t>7</a:t>
            </a:r>
            <a:endParaRPr lang="en-US" dirty="0">
              <a:latin typeface="Helvetica" charset="0"/>
            </a:endParaRPr>
          </a:p>
          <a:p>
            <a:pPr lvl="1"/>
            <a:r>
              <a:rPr lang="en-US" dirty="0">
                <a:latin typeface="Helvetica" charset="0"/>
              </a:rPr>
              <a:t>APNIC, APNG, APCERT, APTLD, APRALO, &amp; </a:t>
            </a:r>
            <a:r>
              <a:rPr lang="en-US" dirty="0" smtClean="0">
                <a:latin typeface="Helvetica" charset="0"/>
              </a:rPr>
              <a:t>PAN, </a:t>
            </a:r>
            <a:r>
              <a:rPr lang="en-US" u="sng" dirty="0" smtClean="0">
                <a:latin typeface="Helvetica" charset="0"/>
              </a:rPr>
              <a:t>APIA</a:t>
            </a:r>
            <a:endParaRPr lang="en-US" u="sng" dirty="0">
              <a:latin typeface="Helvetica" charset="0"/>
            </a:endParaRPr>
          </a:p>
          <a:p>
            <a:r>
              <a:rPr lang="en-US" dirty="0">
                <a:latin typeface="Helvetica" charset="0"/>
              </a:rPr>
              <a:t>Membership Briefing &amp; Application is available on </a:t>
            </a:r>
            <a:r>
              <a:rPr lang="en-US" sz="2000" dirty="0">
                <a:latin typeface="Helvetica" charset="0"/>
              </a:rPr>
              <a:t>http://</a:t>
            </a:r>
            <a:r>
              <a:rPr lang="en-US" sz="2000" dirty="0" err="1">
                <a:latin typeface="Helvetica" charset="0"/>
              </a:rPr>
              <a:t>www.registry.asia</a:t>
            </a:r>
            <a:r>
              <a:rPr lang="en-US" sz="2000" dirty="0">
                <a:latin typeface="Helvetica" charset="0"/>
              </a:rPr>
              <a:t>/about/</a:t>
            </a:r>
            <a:r>
              <a:rPr lang="en-US" sz="2000" dirty="0" err="1">
                <a:latin typeface="Helvetica" charset="0"/>
              </a:rPr>
              <a:t>members.html</a:t>
            </a:r>
            <a:endParaRPr lang="en-CA" dirty="0">
              <a:latin typeface="Helvetica" charset="0"/>
            </a:endParaRPr>
          </a:p>
        </p:txBody>
      </p:sp>
    </p:spTree>
  </p:cSld>
  <p:clrMapOvr>
    <a:masterClrMapping/>
  </p:clrMapOvr>
  <p:transition>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DotAsia Cheering for Asian Teams</a:t>
            </a:r>
            <a:endParaRPr lang="en-CA" dirty="0"/>
          </a:p>
        </p:txBody>
      </p:sp>
      <p:sp>
        <p:nvSpPr>
          <p:cNvPr id="3" name="Content Placeholder 2"/>
          <p:cNvSpPr>
            <a:spLocks noGrp="1"/>
          </p:cNvSpPr>
          <p:nvPr>
            <p:ph idx="1"/>
          </p:nvPr>
        </p:nvSpPr>
        <p:spPr/>
        <p:txBody>
          <a:bodyPr/>
          <a:lstStyle/>
          <a:p>
            <a:endParaRPr lang="en-CA"/>
          </a:p>
        </p:txBody>
      </p:sp>
      <p:pic>
        <p:nvPicPr>
          <p:cNvPr id="163842" name="Picture 2"/>
          <p:cNvPicPr>
            <a:picLocks noChangeAspect="1" noChangeArrowheads="1"/>
          </p:cNvPicPr>
          <p:nvPr/>
        </p:nvPicPr>
        <p:blipFill>
          <a:blip r:embed="rId2" cstate="print"/>
          <a:srcRect/>
          <a:stretch>
            <a:fillRect/>
          </a:stretch>
        </p:blipFill>
        <p:spPr bwMode="auto">
          <a:xfrm>
            <a:off x="0" y="1052736"/>
            <a:ext cx="9144000" cy="5720126"/>
          </a:xfrm>
          <a:prstGeom prst="rect">
            <a:avLst/>
          </a:prstGeom>
          <a:noFill/>
          <a:ln w="9525">
            <a:noFill/>
            <a:miter lim="800000"/>
            <a:headEnd/>
            <a:tailEnd/>
          </a:ln>
        </p:spPr>
      </p:pic>
      <p:pic>
        <p:nvPicPr>
          <p:cNvPr id="163843" name="Picture 3"/>
          <p:cNvPicPr>
            <a:picLocks noChangeAspect="1" noChangeArrowheads="1"/>
          </p:cNvPicPr>
          <p:nvPr/>
        </p:nvPicPr>
        <p:blipFill>
          <a:blip r:embed="rId3" cstate="print"/>
          <a:srcRect/>
          <a:stretch>
            <a:fillRect/>
          </a:stretch>
        </p:blipFill>
        <p:spPr bwMode="auto">
          <a:xfrm>
            <a:off x="1924322" y="1268760"/>
            <a:ext cx="5311974" cy="3236985"/>
          </a:xfrm>
          <a:prstGeom prst="rect">
            <a:avLst/>
          </a:prstGeom>
          <a:noFill/>
          <a:ln w="9525">
            <a:noFill/>
            <a:miter lim="800000"/>
            <a:headEnd/>
            <a:tailEnd/>
          </a:ln>
        </p:spPr>
      </p:pic>
      <p:sp>
        <p:nvSpPr>
          <p:cNvPr id="6" name="TextBox 5"/>
          <p:cNvSpPr txBox="1"/>
          <p:nvPr/>
        </p:nvSpPr>
        <p:spPr>
          <a:xfrm>
            <a:off x="971600" y="4509120"/>
            <a:ext cx="7120860" cy="523220"/>
          </a:xfrm>
          <a:prstGeom prst="rect">
            <a:avLst/>
          </a:prstGeom>
          <a:noFill/>
        </p:spPr>
        <p:txBody>
          <a:bodyPr wrap="none" rtlCol="0">
            <a:spAutoFit/>
          </a:bodyPr>
          <a:lstStyle/>
          <a:p>
            <a:r>
              <a:rPr lang="en-US" sz="2800" b="1" dirty="0" smtClean="0">
                <a:solidFill>
                  <a:schemeClr val="bg1"/>
                </a:solidFill>
                <a:effectLst>
                  <a:glow rad="101600">
                    <a:schemeClr val="accent3">
                      <a:satMod val="175000"/>
                      <a:alpha val="40000"/>
                    </a:schemeClr>
                  </a:glow>
                </a:effectLst>
                <a:latin typeface="Helvetica" pitchFamily="34" charset="0"/>
              </a:rPr>
              <a:t>.Asia Playtime Promo @ World Cup 2010</a:t>
            </a:r>
            <a:endParaRPr lang="en-CA" sz="2800" b="1" dirty="0">
              <a:solidFill>
                <a:schemeClr val="bg1"/>
              </a:solidFill>
              <a:effectLst>
                <a:glow rad="101600">
                  <a:schemeClr val="accent3">
                    <a:satMod val="175000"/>
                    <a:alpha val="40000"/>
                  </a:schemeClr>
                </a:glow>
              </a:effectLst>
              <a:latin typeface="Helvetica" pitchFamily="34"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63843"/>
                                        </p:tgtEl>
                                        <p:attrNameLst>
                                          <p:attrName>style.visibility</p:attrName>
                                        </p:attrNameLst>
                                      </p:cBhvr>
                                      <p:to>
                                        <p:strVal val="visible"/>
                                      </p:to>
                                    </p:set>
                                    <p:anim calcmode="lin" valueType="num">
                                      <p:cBhvr>
                                        <p:cTn id="7" dur="500" fill="hold"/>
                                        <p:tgtEl>
                                          <p:spTgt spid="163843"/>
                                        </p:tgtEl>
                                        <p:attrNameLst>
                                          <p:attrName>ppt_w</p:attrName>
                                        </p:attrNameLst>
                                      </p:cBhvr>
                                      <p:tavLst>
                                        <p:tav tm="0">
                                          <p:val>
                                            <p:fltVal val="0"/>
                                          </p:val>
                                        </p:tav>
                                        <p:tav tm="100000">
                                          <p:val>
                                            <p:strVal val="#ppt_w"/>
                                          </p:val>
                                        </p:tav>
                                      </p:tavLst>
                                    </p:anim>
                                    <p:anim calcmode="lin" valueType="num">
                                      <p:cBhvr>
                                        <p:cTn id="8" dur="500" fill="hold"/>
                                        <p:tgtEl>
                                          <p:spTgt spid="16384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381000" y="228600"/>
            <a:ext cx="8229600" cy="725488"/>
          </a:xfrm>
        </p:spPr>
        <p:txBody>
          <a:bodyPr/>
          <a:lstStyle/>
          <a:p>
            <a:r>
              <a:rPr lang="en-US" dirty="0">
                <a:latin typeface="Helvetica" charset="0"/>
              </a:rPr>
              <a:t>Advisory Council</a:t>
            </a:r>
            <a:endParaRPr dirty="0">
              <a:latin typeface="Helvetica" charset="0"/>
            </a:endParaRPr>
          </a:p>
        </p:txBody>
      </p:sp>
      <p:sp>
        <p:nvSpPr>
          <p:cNvPr id="3" name="Content Placeholder 2"/>
          <p:cNvSpPr>
            <a:spLocks noGrp="1"/>
          </p:cNvSpPr>
          <p:nvPr>
            <p:ph idx="4294967295"/>
          </p:nvPr>
        </p:nvSpPr>
        <p:spPr>
          <a:xfrm>
            <a:off x="395536" y="2708921"/>
            <a:ext cx="4176464" cy="2952328"/>
          </a:xfrm>
        </p:spPr>
        <p:txBody>
          <a:bodyPr/>
          <a:lstStyle/>
          <a:p>
            <a:pPr>
              <a:lnSpc>
                <a:spcPct val="90000"/>
              </a:lnSpc>
            </a:pPr>
            <a:r>
              <a:rPr lang="en-US" sz="2400" dirty="0">
                <a:latin typeface="Helvetica" charset="0"/>
              </a:rPr>
              <a:t>Maria NG Lee </a:t>
            </a:r>
            <a:r>
              <a:rPr lang="en-US" sz="2400" dirty="0" err="1">
                <a:latin typeface="Helvetica" charset="0"/>
              </a:rPr>
              <a:t>Hoon</a:t>
            </a:r>
            <a:r>
              <a:rPr lang="en-US" sz="2400" dirty="0">
                <a:latin typeface="Helvetica" charset="0"/>
              </a:rPr>
              <a:t> (PAN)</a:t>
            </a:r>
          </a:p>
          <a:p>
            <a:pPr>
              <a:lnSpc>
                <a:spcPct val="90000"/>
              </a:lnSpc>
            </a:pPr>
            <a:r>
              <a:rPr lang="en-US" sz="2400" dirty="0">
                <a:latin typeface="Helvetica" charset="0"/>
              </a:rPr>
              <a:t>Paul Wilson (APNIC)</a:t>
            </a:r>
          </a:p>
          <a:p>
            <a:pPr>
              <a:lnSpc>
                <a:spcPct val="90000"/>
              </a:lnSpc>
            </a:pPr>
            <a:r>
              <a:rPr lang="en-US" sz="2400" dirty="0" err="1">
                <a:latin typeface="Helvetica" charset="0"/>
              </a:rPr>
              <a:t>Xue</a:t>
            </a:r>
            <a:r>
              <a:rPr lang="en-US" sz="2400" dirty="0">
                <a:latin typeface="Helvetica" charset="0"/>
              </a:rPr>
              <a:t> </a:t>
            </a:r>
            <a:r>
              <a:rPr lang="en-US" sz="2400" dirty="0" smtClean="0">
                <a:latin typeface="Helvetica" charset="0"/>
              </a:rPr>
              <a:t>Hong (APRALO)</a:t>
            </a:r>
            <a:endParaRPr lang="en-US" sz="2400" dirty="0">
              <a:latin typeface="Helvetica" charset="0"/>
            </a:endParaRPr>
          </a:p>
          <a:p>
            <a:pPr>
              <a:lnSpc>
                <a:spcPct val="90000"/>
              </a:lnSpc>
            </a:pPr>
            <a:r>
              <a:rPr lang="en-US" sz="2400" dirty="0" err="1">
                <a:latin typeface="Helvetica" charset="0"/>
              </a:rPr>
              <a:t>Hiro</a:t>
            </a:r>
            <a:r>
              <a:rPr lang="en-US" sz="2400" dirty="0">
                <a:latin typeface="Helvetica" charset="0"/>
              </a:rPr>
              <a:t> </a:t>
            </a:r>
            <a:r>
              <a:rPr lang="en-US" sz="2400" dirty="0" err="1">
                <a:latin typeface="Helvetica" charset="0"/>
              </a:rPr>
              <a:t>Hotta</a:t>
            </a:r>
            <a:endParaRPr lang="en-US" sz="2400" dirty="0">
              <a:latin typeface="Helvetica" charset="0"/>
            </a:endParaRPr>
          </a:p>
          <a:p>
            <a:pPr>
              <a:lnSpc>
                <a:spcPct val="90000"/>
              </a:lnSpc>
            </a:pPr>
            <a:r>
              <a:rPr lang="en-US" sz="2400" dirty="0">
                <a:latin typeface="Helvetica" charset="0"/>
              </a:rPr>
              <a:t>Roy </a:t>
            </a:r>
            <a:r>
              <a:rPr lang="en-US" sz="2400" dirty="0" err="1">
                <a:latin typeface="Helvetica" charset="0"/>
              </a:rPr>
              <a:t>Ko</a:t>
            </a:r>
            <a:r>
              <a:rPr lang="en-US" sz="2400" dirty="0">
                <a:latin typeface="Helvetica" charset="0"/>
              </a:rPr>
              <a:t> (APCERT)</a:t>
            </a:r>
          </a:p>
          <a:p>
            <a:pPr>
              <a:lnSpc>
                <a:spcPct val="90000"/>
              </a:lnSpc>
            </a:pPr>
            <a:r>
              <a:rPr lang="en-US" sz="2400" dirty="0" err="1" smtClean="0">
                <a:latin typeface="Helvetica" charset="0"/>
              </a:rPr>
              <a:t>Jian</a:t>
            </a:r>
            <a:r>
              <a:rPr lang="en-US" sz="2400" dirty="0" smtClean="0">
                <a:latin typeface="Helvetica" charset="0"/>
              </a:rPr>
              <a:t> Zhang </a:t>
            </a:r>
            <a:r>
              <a:rPr lang="en-US" sz="2400" dirty="0">
                <a:latin typeface="Helvetica" charset="0"/>
              </a:rPr>
              <a:t>(</a:t>
            </a:r>
            <a:r>
              <a:rPr lang="en-US" sz="2400" dirty="0" smtClean="0">
                <a:latin typeface="Helvetica" charset="0"/>
              </a:rPr>
              <a:t>APTLD)</a:t>
            </a:r>
            <a:endParaRPr lang="en-US" sz="2800" dirty="0">
              <a:latin typeface="Helvetica" charset="0"/>
            </a:endParaRPr>
          </a:p>
        </p:txBody>
      </p:sp>
      <p:sp>
        <p:nvSpPr>
          <p:cNvPr id="2" name="Content Placeholder 2"/>
          <p:cNvSpPr>
            <a:spLocks/>
          </p:cNvSpPr>
          <p:nvPr/>
        </p:nvSpPr>
        <p:spPr bwMode="auto">
          <a:xfrm>
            <a:off x="4788024" y="2708920"/>
            <a:ext cx="4267200" cy="3096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eaLnBrk="0" hangingPunct="0">
              <a:spcBef>
                <a:spcPct val="20000"/>
              </a:spcBef>
              <a:buFont typeface="Arial" charset="0"/>
              <a:buChar char="•"/>
            </a:pPr>
            <a:r>
              <a:rPr kumimoji="0" lang="en-CA" sz="2400" dirty="0">
                <a:solidFill>
                  <a:prstClr val="black"/>
                </a:solidFill>
                <a:latin typeface="Helvetica" charset="0"/>
                <a:ea typeface="ＭＳ Ｐゴシック" charset="0"/>
                <a:cs typeface="Arial" charset="0"/>
              </a:rPr>
              <a:t>Izumi </a:t>
            </a:r>
            <a:r>
              <a:rPr kumimoji="0" lang="en-CA" sz="2400" dirty="0" err="1">
                <a:solidFill>
                  <a:prstClr val="black"/>
                </a:solidFill>
                <a:latin typeface="Helvetica" charset="0"/>
                <a:ea typeface="ＭＳ Ｐゴシック" charset="0"/>
                <a:cs typeface="Arial" charset="0"/>
              </a:rPr>
              <a:t>Aizu</a:t>
            </a:r>
            <a:endParaRPr kumimoji="0" lang="en-CA" sz="2400" dirty="0">
              <a:solidFill>
                <a:prstClr val="black"/>
              </a:solidFill>
              <a:latin typeface="Helvetica" charset="0"/>
              <a:ea typeface="ＭＳ Ｐゴシック" charset="0"/>
              <a:cs typeface="Arial" charset="0"/>
            </a:endParaRPr>
          </a:p>
          <a:p>
            <a:pPr marL="342900" indent="-342900" eaLnBrk="0" hangingPunct="0">
              <a:spcBef>
                <a:spcPct val="20000"/>
              </a:spcBef>
              <a:buFont typeface="Arial" charset="0"/>
              <a:buChar char="•"/>
            </a:pPr>
            <a:r>
              <a:rPr kumimoji="0" lang="en-CA" sz="2400" dirty="0" err="1">
                <a:solidFill>
                  <a:prstClr val="black"/>
                </a:solidFill>
                <a:latin typeface="Helvetica" charset="0"/>
                <a:ea typeface="ＭＳ Ｐゴシック" charset="0"/>
                <a:cs typeface="Arial" charset="0"/>
              </a:rPr>
              <a:t>Kanchana</a:t>
            </a:r>
            <a:r>
              <a:rPr kumimoji="0" lang="en-CA" sz="2400" dirty="0">
                <a:solidFill>
                  <a:prstClr val="black"/>
                </a:solidFill>
                <a:latin typeface="Helvetica" charset="0"/>
                <a:ea typeface="ＭＳ Ｐゴシック" charset="0"/>
                <a:cs typeface="Arial" charset="0"/>
              </a:rPr>
              <a:t> </a:t>
            </a:r>
            <a:r>
              <a:rPr kumimoji="0" lang="en-CA" sz="2400" dirty="0" err="1">
                <a:solidFill>
                  <a:prstClr val="black"/>
                </a:solidFill>
                <a:latin typeface="Helvetica" charset="0"/>
                <a:ea typeface="ＭＳ Ｐゴシック" charset="0"/>
                <a:cs typeface="Arial" charset="0"/>
              </a:rPr>
              <a:t>Kanchanasut</a:t>
            </a:r>
            <a:r>
              <a:rPr kumimoji="0" lang="en-CA" sz="2400" dirty="0">
                <a:solidFill>
                  <a:prstClr val="black"/>
                </a:solidFill>
                <a:latin typeface="Helvetica" charset="0"/>
                <a:ea typeface="ＭＳ Ｐゴシック" charset="0"/>
                <a:cs typeface="Arial" charset="0"/>
              </a:rPr>
              <a:t> (APNG)</a:t>
            </a:r>
          </a:p>
          <a:p>
            <a:pPr marL="342900" indent="-342900" eaLnBrk="0" hangingPunct="0">
              <a:spcBef>
                <a:spcPct val="20000"/>
              </a:spcBef>
              <a:buFont typeface="Arial" charset="0"/>
              <a:buChar char="•"/>
            </a:pPr>
            <a:r>
              <a:rPr kumimoji="0" lang="en-CA" sz="2400" dirty="0" err="1">
                <a:solidFill>
                  <a:prstClr val="black"/>
                </a:solidFill>
                <a:latin typeface="Helvetica" charset="0"/>
                <a:ea typeface="ＭＳ Ｐゴシック" charset="0"/>
                <a:cs typeface="Arial" charset="0"/>
              </a:rPr>
              <a:t>Kilnam</a:t>
            </a:r>
            <a:r>
              <a:rPr kumimoji="0" lang="en-CA" sz="2400" dirty="0">
                <a:solidFill>
                  <a:prstClr val="black"/>
                </a:solidFill>
                <a:latin typeface="Helvetica" charset="0"/>
                <a:ea typeface="ＭＳ Ｐゴシック" charset="0"/>
                <a:cs typeface="Arial" charset="0"/>
              </a:rPr>
              <a:t> Chon</a:t>
            </a:r>
          </a:p>
          <a:p>
            <a:pPr marL="342900" indent="-342900" eaLnBrk="0" hangingPunct="0">
              <a:spcBef>
                <a:spcPct val="20000"/>
              </a:spcBef>
              <a:buFont typeface="Arial" charset="0"/>
              <a:buChar char="•"/>
            </a:pPr>
            <a:r>
              <a:rPr kumimoji="0" lang="en-CA" sz="2400" dirty="0" err="1">
                <a:solidFill>
                  <a:prstClr val="black"/>
                </a:solidFill>
                <a:latin typeface="Helvetica" charset="0"/>
                <a:ea typeface="ＭＳ Ｐゴシック" charset="0"/>
                <a:cs typeface="Arial" charset="0"/>
              </a:rPr>
              <a:t>Khaled</a:t>
            </a:r>
            <a:r>
              <a:rPr kumimoji="0" lang="en-CA" sz="2400" dirty="0">
                <a:solidFill>
                  <a:prstClr val="black"/>
                </a:solidFill>
                <a:latin typeface="Helvetica" charset="0"/>
                <a:ea typeface="ＭＳ Ｐゴシック" charset="0"/>
                <a:cs typeface="Arial" charset="0"/>
              </a:rPr>
              <a:t> </a:t>
            </a:r>
            <a:r>
              <a:rPr kumimoji="0" lang="en-CA" sz="2400" dirty="0" err="1">
                <a:solidFill>
                  <a:prstClr val="black"/>
                </a:solidFill>
                <a:latin typeface="Helvetica" charset="0"/>
                <a:ea typeface="ＭＳ Ｐゴシック" charset="0"/>
                <a:cs typeface="Arial" charset="0"/>
              </a:rPr>
              <a:t>Fattal</a:t>
            </a:r>
            <a:endParaRPr kumimoji="0" lang="en-CA" sz="2400" dirty="0">
              <a:solidFill>
                <a:prstClr val="black"/>
              </a:solidFill>
              <a:latin typeface="Helvetica" charset="0"/>
              <a:ea typeface="ＭＳ Ｐゴシック" charset="0"/>
              <a:cs typeface="Arial" charset="0"/>
            </a:endParaRPr>
          </a:p>
          <a:p>
            <a:pPr marL="342900" indent="-342900" eaLnBrk="0" hangingPunct="0">
              <a:spcBef>
                <a:spcPct val="20000"/>
              </a:spcBef>
              <a:buFont typeface="Arial" charset="0"/>
              <a:buChar char="•"/>
            </a:pPr>
            <a:r>
              <a:rPr kumimoji="0" lang="en-CA" sz="2400" dirty="0">
                <a:solidFill>
                  <a:prstClr val="black"/>
                </a:solidFill>
                <a:latin typeface="Helvetica" charset="0"/>
                <a:ea typeface="ＭＳ Ｐゴシック" charset="0"/>
                <a:cs typeface="Arial" charset="0"/>
              </a:rPr>
              <a:t>Kenny Huang</a:t>
            </a:r>
            <a:endParaRPr kumimoji="0" lang="en-CA" sz="2800" dirty="0">
              <a:solidFill>
                <a:prstClr val="black"/>
              </a:solidFill>
              <a:latin typeface="Helvetica" charset="0"/>
              <a:ea typeface="ＭＳ Ｐゴシック" charset="0"/>
              <a:cs typeface="Arial" charset="0"/>
            </a:endParaRPr>
          </a:p>
          <a:p>
            <a:pPr marL="342900" indent="-342900" eaLnBrk="0" hangingPunct="0">
              <a:spcBef>
                <a:spcPct val="20000"/>
              </a:spcBef>
              <a:buFont typeface="Arial" charset="0"/>
              <a:buChar char="•"/>
            </a:pPr>
            <a:endParaRPr kumimoji="0" lang="en-CA" sz="2800" dirty="0">
              <a:solidFill>
                <a:prstClr val="black"/>
              </a:solidFill>
              <a:latin typeface="Helvetica" charset="0"/>
              <a:ea typeface="ＭＳ Ｐゴシック" charset="0"/>
              <a:cs typeface="Arial" charset="0"/>
            </a:endParaRPr>
          </a:p>
          <a:p>
            <a:pPr marL="342900" indent="-342900" eaLnBrk="0" hangingPunct="0">
              <a:spcBef>
                <a:spcPct val="20000"/>
              </a:spcBef>
              <a:buFont typeface="Arial" charset="0"/>
              <a:buChar char="•"/>
            </a:pPr>
            <a:endParaRPr kumimoji="0" lang="en-CA" sz="2800" dirty="0">
              <a:solidFill>
                <a:prstClr val="black"/>
              </a:solidFill>
              <a:latin typeface="Helvetica" charset="0"/>
              <a:ea typeface="ＭＳ Ｐゴシック" charset="0"/>
              <a:cs typeface="Arial" charset="0"/>
            </a:endParaRPr>
          </a:p>
        </p:txBody>
      </p:sp>
      <p:sp>
        <p:nvSpPr>
          <p:cNvPr id="4" name="Content Placeholder 2"/>
          <p:cNvSpPr>
            <a:spLocks/>
          </p:cNvSpPr>
          <p:nvPr/>
        </p:nvSpPr>
        <p:spPr bwMode="auto">
          <a:xfrm>
            <a:off x="381000" y="1066800"/>
            <a:ext cx="7924800" cy="1290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eaLnBrk="0" hangingPunct="0">
              <a:spcBef>
                <a:spcPct val="20000"/>
              </a:spcBef>
            </a:pPr>
            <a:r>
              <a:rPr kumimoji="0" lang="en-US" sz="3200" dirty="0">
                <a:solidFill>
                  <a:prstClr val="black"/>
                </a:solidFill>
                <a:latin typeface="Helvetica" charset="0"/>
                <a:ea typeface="ＭＳ Ｐゴシック" charset="0"/>
                <a:cs typeface="Arial" charset="0"/>
              </a:rPr>
              <a:t>- P</a:t>
            </a:r>
            <a:r>
              <a:rPr kumimoji="0" lang="en-US" sz="3200" dirty="0" smtClean="0">
                <a:solidFill>
                  <a:prstClr val="black"/>
                </a:solidFill>
                <a:latin typeface="Helvetica" charset="0"/>
                <a:ea typeface="ＭＳ Ｐゴシック" charset="0"/>
                <a:cs typeface="Arial" charset="0"/>
              </a:rPr>
              <a:t>olicy consultation</a:t>
            </a:r>
            <a:endParaRPr kumimoji="0" lang="en-US" sz="3200" dirty="0">
              <a:solidFill>
                <a:prstClr val="black"/>
              </a:solidFill>
              <a:latin typeface="Helvetica" charset="0"/>
              <a:ea typeface="ＭＳ Ｐゴシック" charset="0"/>
              <a:cs typeface="Arial" charset="0"/>
            </a:endParaRPr>
          </a:p>
          <a:p>
            <a:pPr marL="342900" indent="-342900" eaLnBrk="0" hangingPunct="0">
              <a:spcBef>
                <a:spcPct val="20000"/>
              </a:spcBef>
            </a:pPr>
            <a:r>
              <a:rPr kumimoji="0" lang="en-US" sz="3200" dirty="0">
                <a:solidFill>
                  <a:prstClr val="black"/>
                </a:solidFill>
                <a:latin typeface="Helvetica" charset="0"/>
                <a:ea typeface="ＭＳ Ｐゴシック" charset="0"/>
                <a:cs typeface="Arial" charset="0"/>
              </a:rPr>
              <a:t>- </a:t>
            </a:r>
            <a:r>
              <a:rPr kumimoji="0" lang="en-US" sz="3200" dirty="0" smtClean="0">
                <a:solidFill>
                  <a:prstClr val="black"/>
                </a:solidFill>
                <a:latin typeface="Helvetica" charset="0"/>
                <a:ea typeface="ＭＳ Ｐゴシック" charset="0"/>
                <a:cs typeface="Arial" charset="0"/>
              </a:rPr>
              <a:t>Governance </a:t>
            </a:r>
            <a:r>
              <a:rPr kumimoji="0" lang="en-US" sz="3200" dirty="0">
                <a:solidFill>
                  <a:prstClr val="black"/>
                </a:solidFill>
                <a:latin typeface="Helvetica" charset="0"/>
                <a:ea typeface="ＭＳ Ｐゴシック" charset="0"/>
                <a:cs typeface="Arial" charset="0"/>
              </a:rPr>
              <a:t>on </a:t>
            </a:r>
            <a:r>
              <a:rPr kumimoji="0" lang="en-US" sz="3200" dirty="0" smtClean="0">
                <a:solidFill>
                  <a:prstClr val="black"/>
                </a:solidFill>
                <a:latin typeface="Helvetica" charset="0"/>
                <a:ea typeface="ＭＳ Ｐゴシック" charset="0"/>
                <a:cs typeface="Arial" charset="0"/>
              </a:rPr>
              <a:t>SCP fund and projects</a:t>
            </a:r>
            <a:endParaRPr kumimoji="0" lang="en-CA" sz="3200" dirty="0">
              <a:solidFill>
                <a:prstClr val="black"/>
              </a:solidFill>
              <a:latin typeface="Helvetica" charset="0"/>
              <a:ea typeface="ＭＳ Ｐゴシック" charset="0"/>
              <a:cs typeface="Arial" charset="0"/>
            </a:endParaRPr>
          </a:p>
        </p:txBody>
      </p:sp>
    </p:spTree>
  </p:cSld>
  <p:clrMapOvr>
    <a:masterClrMapping/>
  </p:clrMapOvr>
  <p:transition>
    <p:fade thruBlk="1"/>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idx="4294967295"/>
          </p:nvPr>
        </p:nvSpPr>
        <p:spPr/>
        <p:txBody>
          <a:bodyPr/>
          <a:lstStyle/>
          <a:p>
            <a:r>
              <a:rPr sz="3200" dirty="0">
                <a:latin typeface="Helvetica" charset="0"/>
              </a:rPr>
              <a:t>Community </a:t>
            </a:r>
            <a:r>
              <a:rPr sz="3200" dirty="0" smtClean="0">
                <a:latin typeface="Helvetica" charset="0"/>
              </a:rPr>
              <a:t>Engagement</a:t>
            </a:r>
            <a:endParaRPr dirty="0">
              <a:latin typeface="Helvetica" charset="0"/>
            </a:endParaRPr>
          </a:p>
        </p:txBody>
      </p:sp>
      <p:sp>
        <p:nvSpPr>
          <p:cNvPr id="12291" name="Content Placeholder 2"/>
          <p:cNvSpPr>
            <a:spLocks noGrp="1"/>
          </p:cNvSpPr>
          <p:nvPr>
            <p:ph idx="4294967295"/>
          </p:nvPr>
        </p:nvSpPr>
        <p:spPr>
          <a:xfrm>
            <a:off x="457200" y="1071563"/>
            <a:ext cx="8229600" cy="5525789"/>
          </a:xfrm>
        </p:spPr>
        <p:txBody>
          <a:bodyPr/>
          <a:lstStyle/>
          <a:p>
            <a:r>
              <a:rPr lang="en-CA" sz="2800" dirty="0">
                <a:latin typeface="Helvetica" charset="0"/>
              </a:rPr>
              <a:t>ICANN</a:t>
            </a:r>
            <a:endParaRPr lang="en-CA" sz="2800" dirty="0">
              <a:solidFill>
                <a:srgbClr val="404040"/>
              </a:solidFill>
              <a:latin typeface="Helvetica" charset="0"/>
            </a:endParaRPr>
          </a:p>
          <a:p>
            <a:pPr lvl="1"/>
            <a:r>
              <a:rPr lang="en-CA" sz="2000" dirty="0" smtClean="0">
                <a:solidFill>
                  <a:srgbClr val="404040"/>
                </a:solidFill>
                <a:latin typeface="Helvetica" charset="0"/>
              </a:rPr>
              <a:t>Brussels Registrar reception</a:t>
            </a:r>
          </a:p>
          <a:p>
            <a:pPr lvl="1"/>
            <a:r>
              <a:rPr lang="en-CA" sz="2000" dirty="0" smtClean="0">
                <a:solidFill>
                  <a:srgbClr val="404040"/>
                </a:solidFill>
                <a:latin typeface="Helvetica" charset="0"/>
              </a:rPr>
              <a:t>Regional event in Tokyo</a:t>
            </a:r>
          </a:p>
          <a:p>
            <a:pPr lvl="1"/>
            <a:r>
              <a:rPr lang="en-CA" sz="2000" dirty="0" err="1" smtClean="0">
                <a:solidFill>
                  <a:srgbClr val="404040"/>
                </a:solidFill>
                <a:latin typeface="Helvetica" charset="0"/>
              </a:rPr>
              <a:t>Community.Asia</a:t>
            </a:r>
            <a:r>
              <a:rPr lang="en-CA" sz="2000" dirty="0" smtClean="0">
                <a:solidFill>
                  <a:srgbClr val="404040"/>
                </a:solidFill>
                <a:latin typeface="Helvetica" charset="0"/>
              </a:rPr>
              <a:t> booth in </a:t>
            </a:r>
            <a:r>
              <a:rPr lang="en-CA" sz="2000" dirty="0" err="1" smtClean="0">
                <a:solidFill>
                  <a:srgbClr val="404040"/>
                </a:solidFill>
                <a:latin typeface="Helvetica" charset="0"/>
              </a:rPr>
              <a:t>Cartegena</a:t>
            </a:r>
            <a:endParaRPr lang="en-CA" sz="2000" dirty="0" smtClean="0">
              <a:solidFill>
                <a:srgbClr val="404040"/>
              </a:solidFill>
              <a:latin typeface="Helvetica" charset="0"/>
            </a:endParaRPr>
          </a:p>
          <a:p>
            <a:pPr lvl="1"/>
            <a:r>
              <a:rPr lang="en-CA" sz="2000" dirty="0" smtClean="0">
                <a:solidFill>
                  <a:srgbClr val="404040"/>
                </a:solidFill>
                <a:latin typeface="Helvetica" charset="0"/>
              </a:rPr>
              <a:t>Collaboration with registrars &amp; </a:t>
            </a:r>
            <a:r>
              <a:rPr lang="en-CA" sz="2000" dirty="0" err="1" smtClean="0">
                <a:solidFill>
                  <a:srgbClr val="404040"/>
                </a:solidFill>
                <a:latin typeface="Helvetica" charset="0"/>
              </a:rPr>
              <a:t>domainer</a:t>
            </a:r>
            <a:r>
              <a:rPr lang="en-CA" sz="2000" dirty="0" smtClean="0">
                <a:solidFill>
                  <a:srgbClr val="404040"/>
                </a:solidFill>
                <a:latin typeface="Helvetica" charset="0"/>
              </a:rPr>
              <a:t> groups</a:t>
            </a:r>
            <a:endParaRPr lang="en-CA" sz="2000" dirty="0">
              <a:solidFill>
                <a:srgbClr val="404040"/>
              </a:solidFill>
              <a:latin typeface="Helvetica" charset="0"/>
            </a:endParaRPr>
          </a:p>
          <a:p>
            <a:r>
              <a:rPr lang="en-CA" sz="2800" dirty="0" err="1" smtClean="0">
                <a:latin typeface="Helvetica" charset="0"/>
              </a:rPr>
              <a:t>APrIGF</a:t>
            </a:r>
            <a:endParaRPr lang="en-CA" sz="2800" dirty="0" smtClean="0">
              <a:latin typeface="Helvetica" charset="0"/>
            </a:endParaRPr>
          </a:p>
          <a:p>
            <a:r>
              <a:rPr lang="en-CA" sz="2800" dirty="0" smtClean="0">
                <a:latin typeface="Helvetica" charset="0"/>
              </a:rPr>
              <a:t>APRICOT </a:t>
            </a:r>
            <a:r>
              <a:rPr lang="en-CA" sz="2800" dirty="0">
                <a:latin typeface="Helvetica" charset="0"/>
              </a:rPr>
              <a:t>/ APNIC / APTLD / APNG / AP</a:t>
            </a:r>
            <a:r>
              <a:rPr lang="en-CA" sz="2800" dirty="0" smtClean="0">
                <a:latin typeface="Helvetica" charset="0"/>
              </a:rPr>
              <a:t>*</a:t>
            </a:r>
          </a:p>
          <a:p>
            <a:r>
              <a:rPr lang="en-CA" sz="2800" dirty="0" smtClean="0">
                <a:latin typeface="Helvetica" charset="0"/>
              </a:rPr>
              <a:t>ISOC / INET / IETF </a:t>
            </a:r>
            <a:endParaRPr lang="en-CA" sz="2800" dirty="0">
              <a:latin typeface="Helvetica" charset="0"/>
            </a:endParaRPr>
          </a:p>
          <a:p>
            <a:r>
              <a:rPr lang="en-CA" sz="2800" dirty="0" smtClean="0">
                <a:latin typeface="Helvetica" charset="0"/>
              </a:rPr>
              <a:t>Cross</a:t>
            </a:r>
            <a:r>
              <a:rPr lang="en-CA" sz="2800" dirty="0">
                <a:latin typeface="Helvetica" charset="0"/>
              </a:rPr>
              <a:t>-</a:t>
            </a:r>
            <a:r>
              <a:rPr lang="en-CA" sz="2800" dirty="0" smtClean="0">
                <a:latin typeface="Helvetica" charset="0"/>
              </a:rPr>
              <a:t>sector</a:t>
            </a:r>
            <a:endParaRPr lang="en-CA" sz="2800" dirty="0">
              <a:latin typeface="Helvetica" charset="0"/>
            </a:endParaRPr>
          </a:p>
          <a:p>
            <a:pPr lvl="1"/>
            <a:r>
              <a:rPr lang="en-CA" sz="2000" dirty="0" err="1" smtClean="0">
                <a:latin typeface="Helvetica" charset="0"/>
              </a:rPr>
              <a:t>Communic.Asia</a:t>
            </a:r>
            <a:r>
              <a:rPr lang="en-CA" sz="2000" dirty="0" smtClean="0">
                <a:latin typeface="Helvetica" charset="0"/>
              </a:rPr>
              <a:t> (with APNIC and APIA)</a:t>
            </a:r>
            <a:endParaRPr lang="en-CA" sz="2000" dirty="0">
              <a:latin typeface="Helvetica" charset="0"/>
            </a:endParaRPr>
          </a:p>
          <a:p>
            <a:pPr lvl="1"/>
            <a:r>
              <a:rPr lang="en-CA" sz="2000" dirty="0" err="1" smtClean="0">
                <a:latin typeface="Helvetica" charset="0"/>
              </a:rPr>
              <a:t>CIRC.Asia</a:t>
            </a:r>
            <a:endParaRPr lang="en-CA" sz="2000" dirty="0">
              <a:latin typeface="Helvetica" charset="0"/>
            </a:endParaRPr>
          </a:p>
          <a:p>
            <a:pPr lvl="1"/>
            <a:r>
              <a:rPr lang="en-CA" sz="2000" dirty="0" err="1" smtClean="0">
                <a:latin typeface="Helvetica" charset="0"/>
              </a:rPr>
              <a:t>Blogfest.Asia</a:t>
            </a:r>
            <a:endParaRPr lang="en-CA" sz="2000" dirty="0" smtClean="0">
              <a:latin typeface="Helvetica" charset="0"/>
            </a:endParaRPr>
          </a:p>
          <a:p>
            <a:pPr marL="457200" lvl="1" indent="0">
              <a:buNone/>
            </a:pPr>
            <a:endParaRPr lang="en-CA" dirty="0">
              <a:latin typeface="Helvetica" charset="0"/>
            </a:endParaRPr>
          </a:p>
        </p:txBody>
      </p:sp>
    </p:spTree>
    <p:extLst>
      <p:ext uri="{BB962C8B-B14F-4D97-AF65-F5344CB8AC3E}">
        <p14:creationId xmlns:p14="http://schemas.microsoft.com/office/powerpoint/2010/main" xmlns="" val="2404507272"/>
      </p:ext>
    </p:extLst>
  </p:cSld>
  <p:clrMapOvr>
    <a:masterClrMapping/>
  </p:clrMapOvr>
  <p:transition>
    <p:fade thruBlk="1"/>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rigf_MG_2028.jpg"/>
          <p:cNvPicPr>
            <a:picLocks noChangeAspect="1"/>
          </p:cNvPicPr>
          <p:nvPr/>
        </p:nvPicPr>
        <p:blipFill>
          <a:blip r:embed="rId3" cstate="print">
            <a:alphaModFix amt="80000"/>
            <a:extLst>
              <a:ext uri="{28A0092B-C50C-407E-A947-70E740481C1C}">
                <a14:useLocalDpi xmlns:a14="http://schemas.microsoft.com/office/drawing/2010/main" xmlns="" val="0"/>
              </a:ext>
            </a:extLst>
          </a:blip>
          <a:stretch>
            <a:fillRect/>
          </a:stretch>
        </p:blipFill>
        <p:spPr>
          <a:xfrm>
            <a:off x="0" y="3901818"/>
            <a:ext cx="4427984" cy="2956182"/>
          </a:xfrm>
          <a:prstGeom prst="rect">
            <a:avLst/>
          </a:prstGeom>
        </p:spPr>
      </p:pic>
      <p:sp>
        <p:nvSpPr>
          <p:cNvPr id="4" name="TextBox 3"/>
          <p:cNvSpPr txBox="1"/>
          <p:nvPr/>
        </p:nvSpPr>
        <p:spPr>
          <a:xfrm>
            <a:off x="611560" y="188640"/>
            <a:ext cx="7920880" cy="3508653"/>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kumimoji="0" lang="en-US" sz="2400" b="1" dirty="0" smtClean="0">
                <a:solidFill>
                  <a:prstClr val="black"/>
                </a:solidFill>
              </a:rPr>
              <a:t>Asia </a:t>
            </a:r>
            <a:r>
              <a:rPr kumimoji="0" lang="en-US" sz="2400" b="1" dirty="0">
                <a:solidFill>
                  <a:prstClr val="black"/>
                </a:solidFill>
              </a:rPr>
              <a:t>Pacific Regional Internet Governance Forum (</a:t>
            </a:r>
            <a:r>
              <a:rPr kumimoji="0" lang="en-US" sz="2400" b="1" dirty="0" err="1">
                <a:solidFill>
                  <a:prstClr val="black"/>
                </a:solidFill>
              </a:rPr>
              <a:t>APrIGF</a:t>
            </a:r>
            <a:r>
              <a:rPr kumimoji="0" lang="en-US" sz="2400" b="1" dirty="0">
                <a:solidFill>
                  <a:prstClr val="black"/>
                </a:solidFill>
              </a:rPr>
              <a:t>) </a:t>
            </a:r>
            <a:endParaRPr kumimoji="0" lang="en-US" sz="2400" b="1" dirty="0" smtClean="0">
              <a:solidFill>
                <a:prstClr val="black"/>
              </a:solidFill>
            </a:endParaRPr>
          </a:p>
          <a:p>
            <a:pPr marL="285750" indent="-285750">
              <a:buFont typeface="Arial"/>
              <a:buChar char="•"/>
            </a:pPr>
            <a:r>
              <a:rPr kumimoji="0" lang="en-US" dirty="0">
                <a:solidFill>
                  <a:prstClr val="black"/>
                </a:solidFill>
              </a:rPr>
              <a:t>H</a:t>
            </a:r>
            <a:r>
              <a:rPr kumimoji="0" lang="en-US" dirty="0" smtClean="0">
                <a:solidFill>
                  <a:prstClr val="black"/>
                </a:solidFill>
              </a:rPr>
              <a:t>eld </a:t>
            </a:r>
            <a:r>
              <a:rPr kumimoji="0" lang="en-US" dirty="0">
                <a:solidFill>
                  <a:prstClr val="black"/>
                </a:solidFill>
              </a:rPr>
              <a:t>for the first time </a:t>
            </a:r>
            <a:r>
              <a:rPr kumimoji="0" lang="en-US" dirty="0" smtClean="0">
                <a:solidFill>
                  <a:prstClr val="black"/>
                </a:solidFill>
              </a:rPr>
              <a:t>in </a:t>
            </a:r>
            <a:r>
              <a:rPr kumimoji="0" lang="en-US" dirty="0" err="1" smtClean="0">
                <a:solidFill>
                  <a:prstClr val="black"/>
                </a:solidFill>
              </a:rPr>
              <a:t>Cyberport</a:t>
            </a:r>
            <a:r>
              <a:rPr kumimoji="0" lang="en-US" dirty="0" smtClean="0">
                <a:solidFill>
                  <a:prstClr val="black"/>
                </a:solidFill>
              </a:rPr>
              <a:t>, Hong Kong, on June 2010</a:t>
            </a:r>
          </a:p>
          <a:p>
            <a:pPr marL="285750" indent="-285750">
              <a:buFont typeface="Arial"/>
              <a:buChar char="•"/>
            </a:pPr>
            <a:r>
              <a:rPr kumimoji="0" lang="en-US" dirty="0" smtClean="0">
                <a:solidFill>
                  <a:prstClr val="black"/>
                </a:solidFill>
              </a:rPr>
              <a:t>Over </a:t>
            </a:r>
            <a:r>
              <a:rPr kumimoji="0" lang="en-US" dirty="0">
                <a:solidFill>
                  <a:prstClr val="black"/>
                </a:solidFill>
              </a:rPr>
              <a:t>60 international </a:t>
            </a:r>
            <a:r>
              <a:rPr kumimoji="0" lang="en-US" dirty="0" smtClean="0">
                <a:solidFill>
                  <a:prstClr val="black"/>
                </a:solidFill>
              </a:rPr>
              <a:t>experts, 300 participants from over </a:t>
            </a:r>
            <a:r>
              <a:rPr kumimoji="0" lang="en-US" dirty="0">
                <a:solidFill>
                  <a:prstClr val="black"/>
                </a:solidFill>
              </a:rPr>
              <a:t>20 countries to discuss the future and possibilities of regional and global collaborations on Internet governance </a:t>
            </a:r>
            <a:r>
              <a:rPr kumimoji="0" lang="en-US" dirty="0" smtClean="0">
                <a:solidFill>
                  <a:prstClr val="black"/>
                </a:solidFill>
              </a:rPr>
              <a:t>issues.</a:t>
            </a:r>
            <a:endParaRPr kumimoji="0" lang="en-US" dirty="0">
              <a:solidFill>
                <a:prstClr val="black"/>
              </a:solidFill>
            </a:endParaRPr>
          </a:p>
          <a:p>
            <a:pPr marL="285750" indent="-285750">
              <a:buFont typeface="Arial"/>
              <a:buChar char="•"/>
            </a:pPr>
            <a:r>
              <a:rPr kumimoji="0" lang="en-US" dirty="0" smtClean="0">
                <a:solidFill>
                  <a:prstClr val="black"/>
                </a:solidFill>
              </a:rPr>
              <a:t>Mr</a:t>
            </a:r>
            <a:r>
              <a:rPr kumimoji="0" lang="en-US" dirty="0">
                <a:solidFill>
                  <a:prstClr val="black"/>
                </a:solidFill>
              </a:rPr>
              <a:t>. Jeremy Godfrey, Government Chief Information Officer of the Hong Kong SAR opened the meeting, followed by welcome remarks by Mr. Markus </a:t>
            </a:r>
            <a:r>
              <a:rPr kumimoji="0" lang="en-US" dirty="0" err="1">
                <a:solidFill>
                  <a:prstClr val="black"/>
                </a:solidFill>
              </a:rPr>
              <a:t>Kummer</a:t>
            </a:r>
            <a:r>
              <a:rPr kumimoji="0" lang="en-US" dirty="0">
                <a:solidFill>
                  <a:prstClr val="black"/>
                </a:solidFill>
              </a:rPr>
              <a:t>, Executive Coordinator to the United Nations (UN) IGF Secretariat </a:t>
            </a:r>
          </a:p>
          <a:p>
            <a:pPr marL="285750" indent="-285750">
              <a:buFont typeface="Arial"/>
              <a:buChar char="•"/>
            </a:pPr>
            <a:r>
              <a:rPr kumimoji="0" lang="en-US" dirty="0" smtClean="0">
                <a:solidFill>
                  <a:prstClr val="black"/>
                </a:solidFill>
              </a:rPr>
              <a:t>Meeting consist of three parts:</a:t>
            </a:r>
          </a:p>
          <a:p>
            <a:pPr marL="742950" lvl="1" indent="-285750">
              <a:buFont typeface="Arial"/>
              <a:buChar char="•"/>
            </a:pPr>
            <a:r>
              <a:rPr kumimoji="0" lang="en-US" sz="1600" dirty="0" smtClean="0">
                <a:solidFill>
                  <a:prstClr val="black"/>
                </a:solidFill>
              </a:rPr>
              <a:t>Youth </a:t>
            </a:r>
            <a:r>
              <a:rPr kumimoji="0" lang="en-US" sz="1600" dirty="0">
                <a:solidFill>
                  <a:prstClr val="black"/>
                </a:solidFill>
              </a:rPr>
              <a:t>IGF Camp (June 12‐14</a:t>
            </a:r>
            <a:r>
              <a:rPr kumimoji="0" lang="en-US" sz="1600" dirty="0" smtClean="0">
                <a:solidFill>
                  <a:prstClr val="black"/>
                </a:solidFill>
              </a:rPr>
              <a:t>)</a:t>
            </a:r>
          </a:p>
          <a:p>
            <a:pPr marL="742950" lvl="1" indent="-285750">
              <a:buFont typeface="Arial"/>
              <a:buChar char="•"/>
            </a:pPr>
            <a:r>
              <a:rPr kumimoji="0" lang="en-US" sz="1600" dirty="0" smtClean="0">
                <a:solidFill>
                  <a:prstClr val="black"/>
                </a:solidFill>
              </a:rPr>
              <a:t>Asia </a:t>
            </a:r>
            <a:r>
              <a:rPr kumimoji="0" lang="en-US" sz="1600" dirty="0">
                <a:solidFill>
                  <a:prstClr val="black"/>
                </a:solidFill>
              </a:rPr>
              <a:t>Pacific Regional IGF Roundtable (June 14‐16) </a:t>
            </a:r>
            <a:endParaRPr kumimoji="0" lang="en-US" sz="1600" dirty="0" smtClean="0">
              <a:solidFill>
                <a:prstClr val="black"/>
              </a:solidFill>
            </a:endParaRPr>
          </a:p>
          <a:p>
            <a:pPr marL="742950" lvl="1" indent="-285750">
              <a:buFont typeface="Arial"/>
              <a:buChar char="•"/>
            </a:pPr>
            <a:r>
              <a:rPr kumimoji="0" lang="en-US" sz="1600" dirty="0" smtClean="0">
                <a:solidFill>
                  <a:prstClr val="black"/>
                </a:solidFill>
              </a:rPr>
              <a:t>Hong </a:t>
            </a:r>
            <a:r>
              <a:rPr kumimoji="0" lang="en-US" sz="1600" dirty="0">
                <a:solidFill>
                  <a:prstClr val="black"/>
                </a:solidFill>
              </a:rPr>
              <a:t>Kong IGF Conference (June 17‐18)</a:t>
            </a:r>
          </a:p>
        </p:txBody>
      </p:sp>
      <p:pic>
        <p:nvPicPr>
          <p:cNvPr id="6" name="Picture 5" descr="rigf_MG_8357.jpg"/>
          <p:cNvPicPr>
            <a:picLocks noChangeAspect="1"/>
          </p:cNvPicPr>
          <p:nvPr/>
        </p:nvPicPr>
        <p:blipFill>
          <a:blip r:embed="rId4" cstate="print">
            <a:alphaModFix amt="68000"/>
            <a:extLst>
              <a:ext uri="{28A0092B-C50C-407E-A947-70E740481C1C}">
                <a14:useLocalDpi xmlns:a14="http://schemas.microsoft.com/office/drawing/2010/main" xmlns="" val="0"/>
              </a:ext>
            </a:extLst>
          </a:blip>
          <a:stretch>
            <a:fillRect/>
          </a:stretch>
        </p:blipFill>
        <p:spPr>
          <a:xfrm>
            <a:off x="4407372" y="3933056"/>
            <a:ext cx="4736628" cy="2696465"/>
          </a:xfrm>
          <a:prstGeom prst="rect">
            <a:avLst/>
          </a:prstGeom>
        </p:spPr>
      </p:pic>
      <p:pic>
        <p:nvPicPr>
          <p:cNvPr id="2" name="Picture 1" descr="螢幕快照 2011-02-18 下午12.43.24.png"/>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305944" y="5764007"/>
            <a:ext cx="5868144" cy="1125115"/>
          </a:xfrm>
          <a:prstGeom prst="rect">
            <a:avLst/>
          </a:prstGeom>
        </p:spPr>
      </p:pic>
    </p:spTree>
    <p:extLst>
      <p:ext uri="{BB962C8B-B14F-4D97-AF65-F5344CB8AC3E}">
        <p14:creationId xmlns:p14="http://schemas.microsoft.com/office/powerpoint/2010/main" xmlns="" val="4065145525"/>
      </p:ext>
    </p:extLst>
  </p:cSld>
  <p:clrMapOvr>
    <a:masterClrMapping/>
  </p:clrMapOvr>
  <p:transition>
    <p:fade thruBlk="1"/>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bwMode="auto">
          <a:xfrm>
            <a:off x="457200" y="274638"/>
            <a:ext cx="8229600" cy="725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lang="en-CA" sz="3600" b="1" kern="1200" dirty="0">
                <a:solidFill>
                  <a:srgbClr val="17375E"/>
                </a:solidFill>
                <a:latin typeface="Helvetica" pitchFamily="34" charset="0"/>
                <a:ea typeface="ＭＳ Ｐゴシック" charset="0"/>
                <a:cs typeface="+mj-cs"/>
              </a:defRPr>
            </a:lvl1pPr>
            <a:lvl2pPr algn="l" rtl="0" eaLnBrk="0" fontAlgn="base" hangingPunct="0">
              <a:spcBef>
                <a:spcPct val="0"/>
              </a:spcBef>
              <a:spcAft>
                <a:spcPct val="0"/>
              </a:spcAft>
              <a:defRPr sz="3600" b="1">
                <a:solidFill>
                  <a:srgbClr val="17375E"/>
                </a:solidFill>
                <a:latin typeface="Helvetica" pitchFamily="34" charset="0"/>
                <a:ea typeface="ＭＳ Ｐゴシック" charset="0"/>
              </a:defRPr>
            </a:lvl2pPr>
            <a:lvl3pPr algn="l" rtl="0" eaLnBrk="0" fontAlgn="base" hangingPunct="0">
              <a:spcBef>
                <a:spcPct val="0"/>
              </a:spcBef>
              <a:spcAft>
                <a:spcPct val="0"/>
              </a:spcAft>
              <a:defRPr sz="3600" b="1">
                <a:solidFill>
                  <a:srgbClr val="17375E"/>
                </a:solidFill>
                <a:latin typeface="Helvetica" pitchFamily="34" charset="0"/>
                <a:ea typeface="ＭＳ Ｐゴシック" charset="0"/>
              </a:defRPr>
            </a:lvl3pPr>
            <a:lvl4pPr algn="l" rtl="0" eaLnBrk="0" fontAlgn="base" hangingPunct="0">
              <a:spcBef>
                <a:spcPct val="0"/>
              </a:spcBef>
              <a:spcAft>
                <a:spcPct val="0"/>
              </a:spcAft>
              <a:defRPr sz="3600" b="1">
                <a:solidFill>
                  <a:srgbClr val="17375E"/>
                </a:solidFill>
                <a:latin typeface="Helvetica" pitchFamily="34" charset="0"/>
                <a:ea typeface="ＭＳ Ｐゴシック" charset="0"/>
              </a:defRPr>
            </a:lvl4pPr>
            <a:lvl5pPr algn="l" rtl="0" eaLnBrk="0" fontAlgn="base" hangingPunct="0">
              <a:spcBef>
                <a:spcPct val="0"/>
              </a:spcBef>
              <a:spcAft>
                <a:spcPct val="0"/>
              </a:spcAft>
              <a:defRPr sz="3600" b="1">
                <a:solidFill>
                  <a:srgbClr val="17375E"/>
                </a:solidFill>
                <a:latin typeface="Helvetica" pitchFamily="34" charset="0"/>
                <a:ea typeface="ＭＳ Ｐゴシック" charset="0"/>
              </a:defRPr>
            </a:lvl5pPr>
            <a:lvl6pPr marL="457200" algn="l" rtl="0" fontAlgn="base">
              <a:spcBef>
                <a:spcPct val="0"/>
              </a:spcBef>
              <a:spcAft>
                <a:spcPct val="0"/>
              </a:spcAft>
              <a:defRPr sz="3600" b="1">
                <a:solidFill>
                  <a:schemeClr val="tx1"/>
                </a:solidFill>
                <a:latin typeface="Helvetica" pitchFamily="34" charset="0"/>
              </a:defRPr>
            </a:lvl6pPr>
            <a:lvl7pPr marL="914400" algn="l" rtl="0" fontAlgn="base">
              <a:spcBef>
                <a:spcPct val="0"/>
              </a:spcBef>
              <a:spcAft>
                <a:spcPct val="0"/>
              </a:spcAft>
              <a:defRPr sz="3600" b="1">
                <a:solidFill>
                  <a:schemeClr val="tx1"/>
                </a:solidFill>
                <a:latin typeface="Helvetica" pitchFamily="34" charset="0"/>
              </a:defRPr>
            </a:lvl7pPr>
            <a:lvl8pPr marL="1371600" algn="l" rtl="0" fontAlgn="base">
              <a:spcBef>
                <a:spcPct val="0"/>
              </a:spcBef>
              <a:spcAft>
                <a:spcPct val="0"/>
              </a:spcAft>
              <a:defRPr sz="3600" b="1">
                <a:solidFill>
                  <a:schemeClr val="tx1"/>
                </a:solidFill>
                <a:latin typeface="Helvetica" pitchFamily="34" charset="0"/>
              </a:defRPr>
            </a:lvl8pPr>
            <a:lvl9pPr marL="1828800" algn="l" rtl="0" fontAlgn="base">
              <a:spcBef>
                <a:spcPct val="0"/>
              </a:spcBef>
              <a:spcAft>
                <a:spcPct val="0"/>
              </a:spcAft>
              <a:defRPr sz="3600" b="1">
                <a:solidFill>
                  <a:schemeClr val="tx1"/>
                </a:solidFill>
                <a:latin typeface="Helvetica" pitchFamily="34" charset="0"/>
              </a:defRPr>
            </a:lvl9pPr>
          </a:lstStyle>
          <a:p>
            <a:r>
              <a:rPr kumimoji="0" sz="3200" smtClean="0">
                <a:latin typeface="Helvetica" charset="0"/>
              </a:rPr>
              <a:t>12</a:t>
            </a:r>
            <a:r>
              <a:rPr kumimoji="0" sz="3200" baseline="30000" smtClean="0">
                <a:latin typeface="Helvetica" charset="0"/>
              </a:rPr>
              <a:t>th</a:t>
            </a:r>
            <a:r>
              <a:rPr kumimoji="0" sz="3200" smtClean="0">
                <a:latin typeface="Helvetica" charset="0"/>
              </a:rPr>
              <a:t> APNG Camp in Hiroshima, Japan</a:t>
            </a:r>
            <a:endParaRPr kumimoji="0">
              <a:latin typeface="Helvetica" charset="0"/>
            </a:endParaRPr>
          </a:p>
        </p:txBody>
      </p:sp>
      <p:pic>
        <p:nvPicPr>
          <p:cNvPr id="5" name="Picture 3" descr="12thapngcamp_screenshot"/>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432300" y="1412776"/>
            <a:ext cx="4711700" cy="3335337"/>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p:cNvPicPr>
            <a:picLocks noChangeAspect="1"/>
          </p:cNvPicPr>
          <p:nvPr/>
        </p:nvPicPr>
        <p:blipFill>
          <a:blip r:embed="rId4" cstate="print"/>
          <a:stretch>
            <a:fillRect/>
          </a:stretch>
        </p:blipFill>
        <p:spPr>
          <a:xfrm>
            <a:off x="755576" y="5013176"/>
            <a:ext cx="7596336" cy="1154363"/>
          </a:xfrm>
          <a:prstGeom prst="rect">
            <a:avLst/>
          </a:prstGeom>
        </p:spPr>
      </p:pic>
      <p:pic>
        <p:nvPicPr>
          <p:cNvPr id="8" name="Picture 7"/>
          <p:cNvPicPr>
            <a:picLocks noChangeAspect="1"/>
          </p:cNvPicPr>
          <p:nvPr/>
        </p:nvPicPr>
        <p:blipFill>
          <a:blip r:embed="rId5" cstate="print"/>
          <a:stretch>
            <a:fillRect/>
          </a:stretch>
        </p:blipFill>
        <p:spPr>
          <a:xfrm>
            <a:off x="0" y="1052736"/>
            <a:ext cx="5220072" cy="3915054"/>
          </a:xfrm>
          <a:prstGeom prst="rect">
            <a:avLst/>
          </a:prstGeom>
        </p:spPr>
      </p:pic>
    </p:spTree>
    <p:extLst>
      <p:ext uri="{BB962C8B-B14F-4D97-AF65-F5344CB8AC3E}">
        <p14:creationId xmlns:p14="http://schemas.microsoft.com/office/powerpoint/2010/main" xmlns="" val="1941111068"/>
      </p:ext>
    </p:extLst>
  </p:cSld>
  <p:clrMapOvr>
    <a:masterClrMapping/>
  </p:clrMapOvr>
  <p:transition>
    <p:fade thruBlk="1"/>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螢幕快照 2011-02-18 下午2.33.57.png"/>
          <p:cNvPicPr>
            <a:picLocks noChangeAspect="1"/>
          </p:cNvPicPr>
          <p:nvPr/>
        </p:nvPicPr>
        <p:blipFill>
          <a:blip r:embed="rId3" cstate="print">
            <a:alphaModFix amt="42000"/>
            <a:extLst>
              <a:ext uri="{28A0092B-C50C-407E-A947-70E740481C1C}">
                <a14:useLocalDpi xmlns:a14="http://schemas.microsoft.com/office/drawing/2010/main" xmlns="" val="0"/>
              </a:ext>
            </a:extLst>
          </a:blip>
          <a:stretch>
            <a:fillRect/>
          </a:stretch>
        </p:blipFill>
        <p:spPr>
          <a:xfrm>
            <a:off x="1979712" y="1037118"/>
            <a:ext cx="5726209" cy="5811548"/>
          </a:xfrm>
          <a:prstGeom prst="rect">
            <a:avLst/>
          </a:prstGeom>
        </p:spPr>
      </p:pic>
      <p:sp>
        <p:nvSpPr>
          <p:cNvPr id="9" name="Title 1"/>
          <p:cNvSpPr txBox="1">
            <a:spLocks/>
          </p:cNvSpPr>
          <p:nvPr/>
        </p:nvSpPr>
        <p:spPr bwMode="auto">
          <a:xfrm>
            <a:off x="457200" y="274638"/>
            <a:ext cx="8229600" cy="725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lang="en-CA" sz="3600" b="1" kern="1200" dirty="0">
                <a:solidFill>
                  <a:srgbClr val="17375E"/>
                </a:solidFill>
                <a:latin typeface="Helvetica" pitchFamily="34" charset="0"/>
                <a:ea typeface="ＭＳ Ｐゴシック" charset="0"/>
                <a:cs typeface="+mj-cs"/>
              </a:defRPr>
            </a:lvl1pPr>
            <a:lvl2pPr algn="l" rtl="0" eaLnBrk="0" fontAlgn="base" hangingPunct="0">
              <a:spcBef>
                <a:spcPct val="0"/>
              </a:spcBef>
              <a:spcAft>
                <a:spcPct val="0"/>
              </a:spcAft>
              <a:defRPr sz="3600" b="1">
                <a:solidFill>
                  <a:srgbClr val="17375E"/>
                </a:solidFill>
                <a:latin typeface="Helvetica" pitchFamily="34" charset="0"/>
                <a:ea typeface="ＭＳ Ｐゴシック" charset="0"/>
              </a:defRPr>
            </a:lvl2pPr>
            <a:lvl3pPr algn="l" rtl="0" eaLnBrk="0" fontAlgn="base" hangingPunct="0">
              <a:spcBef>
                <a:spcPct val="0"/>
              </a:spcBef>
              <a:spcAft>
                <a:spcPct val="0"/>
              </a:spcAft>
              <a:defRPr sz="3600" b="1">
                <a:solidFill>
                  <a:srgbClr val="17375E"/>
                </a:solidFill>
                <a:latin typeface="Helvetica" pitchFamily="34" charset="0"/>
                <a:ea typeface="ＭＳ Ｐゴシック" charset="0"/>
              </a:defRPr>
            </a:lvl3pPr>
            <a:lvl4pPr algn="l" rtl="0" eaLnBrk="0" fontAlgn="base" hangingPunct="0">
              <a:spcBef>
                <a:spcPct val="0"/>
              </a:spcBef>
              <a:spcAft>
                <a:spcPct val="0"/>
              </a:spcAft>
              <a:defRPr sz="3600" b="1">
                <a:solidFill>
                  <a:srgbClr val="17375E"/>
                </a:solidFill>
                <a:latin typeface="Helvetica" pitchFamily="34" charset="0"/>
                <a:ea typeface="ＭＳ Ｐゴシック" charset="0"/>
              </a:defRPr>
            </a:lvl4pPr>
            <a:lvl5pPr algn="l" rtl="0" eaLnBrk="0" fontAlgn="base" hangingPunct="0">
              <a:spcBef>
                <a:spcPct val="0"/>
              </a:spcBef>
              <a:spcAft>
                <a:spcPct val="0"/>
              </a:spcAft>
              <a:defRPr sz="3600" b="1">
                <a:solidFill>
                  <a:srgbClr val="17375E"/>
                </a:solidFill>
                <a:latin typeface="Helvetica" pitchFamily="34" charset="0"/>
                <a:ea typeface="ＭＳ Ｐゴシック" charset="0"/>
              </a:defRPr>
            </a:lvl5pPr>
            <a:lvl6pPr marL="457200" algn="l" rtl="0" fontAlgn="base">
              <a:spcBef>
                <a:spcPct val="0"/>
              </a:spcBef>
              <a:spcAft>
                <a:spcPct val="0"/>
              </a:spcAft>
              <a:defRPr sz="3600" b="1">
                <a:solidFill>
                  <a:schemeClr val="tx1"/>
                </a:solidFill>
                <a:latin typeface="Helvetica" pitchFamily="34" charset="0"/>
              </a:defRPr>
            </a:lvl6pPr>
            <a:lvl7pPr marL="914400" algn="l" rtl="0" fontAlgn="base">
              <a:spcBef>
                <a:spcPct val="0"/>
              </a:spcBef>
              <a:spcAft>
                <a:spcPct val="0"/>
              </a:spcAft>
              <a:defRPr sz="3600" b="1">
                <a:solidFill>
                  <a:schemeClr val="tx1"/>
                </a:solidFill>
                <a:latin typeface="Helvetica" pitchFamily="34" charset="0"/>
              </a:defRPr>
            </a:lvl7pPr>
            <a:lvl8pPr marL="1371600" algn="l" rtl="0" fontAlgn="base">
              <a:spcBef>
                <a:spcPct val="0"/>
              </a:spcBef>
              <a:spcAft>
                <a:spcPct val="0"/>
              </a:spcAft>
              <a:defRPr sz="3600" b="1">
                <a:solidFill>
                  <a:schemeClr val="tx1"/>
                </a:solidFill>
                <a:latin typeface="Helvetica" pitchFamily="34" charset="0"/>
              </a:defRPr>
            </a:lvl8pPr>
            <a:lvl9pPr marL="1828800" algn="l" rtl="0" fontAlgn="base">
              <a:spcBef>
                <a:spcPct val="0"/>
              </a:spcBef>
              <a:spcAft>
                <a:spcPct val="0"/>
              </a:spcAft>
              <a:defRPr sz="3600" b="1">
                <a:solidFill>
                  <a:schemeClr val="tx1"/>
                </a:solidFill>
                <a:latin typeface="Helvetica" pitchFamily="34" charset="0"/>
              </a:defRPr>
            </a:lvl9pPr>
          </a:lstStyle>
          <a:p>
            <a:r>
              <a:rPr kumimoji="0" sz="3200" smtClean="0">
                <a:latin typeface="Helvetica" charset="0"/>
              </a:rPr>
              <a:t>13</a:t>
            </a:r>
            <a:r>
              <a:rPr kumimoji="0" sz="3200" baseline="30000" smtClean="0">
                <a:latin typeface="Helvetica" charset="0"/>
              </a:rPr>
              <a:t>th</a:t>
            </a:r>
            <a:r>
              <a:rPr kumimoji="0" sz="3200" smtClean="0">
                <a:latin typeface="Helvetica" charset="0"/>
              </a:rPr>
              <a:t> APNG Camp in HK</a:t>
            </a:r>
            <a:endParaRPr kumimoji="0">
              <a:latin typeface="Helvetica" charset="0"/>
            </a:endParaRPr>
          </a:p>
        </p:txBody>
      </p:sp>
      <p:sp>
        <p:nvSpPr>
          <p:cNvPr id="4" name="Content Placeholder 2"/>
          <p:cNvSpPr txBox="1">
            <a:spLocks/>
          </p:cNvSpPr>
          <p:nvPr/>
        </p:nvSpPr>
        <p:spPr bwMode="auto">
          <a:xfrm>
            <a:off x="611560" y="1484784"/>
            <a:ext cx="8229600" cy="3312368"/>
          </a:xfrm>
          <a:prstGeom prst="rect">
            <a:avLst/>
          </a:prstGeom>
          <a:ln/>
          <a:effectLst>
            <a:outerShdw blurRad="50800" dist="38100" dir="16200000" rotWithShape="0">
              <a:prstClr val="black">
                <a:alpha val="40000"/>
              </a:prstClr>
            </a:outerShdw>
          </a:effectLst>
          <a:extLst>
            <a:ext uri="{FAA26D3D-D897-4be2-8F04-BA451C77F1D7}">
              <ma14:placeholderFlag xmlns:ma14="http://schemas.microsoft.com/office/mac/drawingml/2011/main" xmlns="" val="1"/>
            </a:ext>
          </a:extLst>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Helvetica" pitchFamily="34" charset="0"/>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Helvetica" pitchFamily="34" charset="0"/>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Helvetica" pitchFamily="34" charset="0"/>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Helvetica" pitchFamily="34" charset="0"/>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Helvetica" pitchFamily="34" charset="0"/>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kumimoji="0" lang="en-CA" sz="2800" dirty="0" smtClean="0">
                <a:solidFill>
                  <a:srgbClr val="9BBB59">
                    <a:lumMod val="50000"/>
                  </a:srgbClr>
                </a:solidFill>
                <a:latin typeface="Helvetica" charset="0"/>
              </a:rPr>
              <a:t>21~24 Feb, 2011, </a:t>
            </a:r>
            <a:r>
              <a:rPr kumimoji="0" lang="en-CA" sz="2800" dirty="0" err="1" smtClean="0">
                <a:solidFill>
                  <a:srgbClr val="9BBB59">
                    <a:lumMod val="50000"/>
                  </a:srgbClr>
                </a:solidFill>
                <a:latin typeface="Helvetica" charset="0"/>
              </a:rPr>
              <a:t>rm</a:t>
            </a:r>
            <a:r>
              <a:rPr kumimoji="0" lang="en-CA" sz="2800" dirty="0" smtClean="0">
                <a:solidFill>
                  <a:srgbClr val="9BBB59">
                    <a:lumMod val="50000"/>
                  </a:srgbClr>
                </a:solidFill>
                <a:latin typeface="Helvetica" charset="0"/>
              </a:rPr>
              <a:t> S426~S427, HKCEC</a:t>
            </a:r>
          </a:p>
          <a:p>
            <a:r>
              <a:rPr kumimoji="0" lang="en-CA" sz="2800" dirty="0" smtClean="0">
                <a:solidFill>
                  <a:srgbClr val="9BBB59">
                    <a:lumMod val="50000"/>
                  </a:srgbClr>
                </a:solidFill>
                <a:latin typeface="Helvetica" charset="0"/>
              </a:rPr>
              <a:t>29 fellows selected from 15 countries </a:t>
            </a:r>
            <a:r>
              <a:rPr kumimoji="0" lang="en-CA" sz="1600" dirty="0" smtClean="0">
                <a:solidFill>
                  <a:srgbClr val="9BBB59">
                    <a:lumMod val="50000"/>
                  </a:srgbClr>
                </a:solidFill>
                <a:latin typeface="Helvetica" charset="0"/>
              </a:rPr>
              <a:t>(2 from Africa)</a:t>
            </a:r>
          </a:p>
          <a:p>
            <a:r>
              <a:rPr kumimoji="0" lang="en-CA" sz="2800" dirty="0" smtClean="0">
                <a:solidFill>
                  <a:srgbClr val="9BBB59">
                    <a:lumMod val="50000"/>
                  </a:srgbClr>
                </a:solidFill>
                <a:latin typeface="Helvetica" charset="0"/>
              </a:rPr>
              <a:t>Runs in parallel with </a:t>
            </a:r>
            <a:r>
              <a:rPr kumimoji="0" lang="en-CA" sz="2800" dirty="0" err="1" smtClean="0">
                <a:solidFill>
                  <a:srgbClr val="9BBB59">
                    <a:lumMod val="50000"/>
                  </a:srgbClr>
                </a:solidFill>
                <a:latin typeface="Helvetica" charset="0"/>
              </a:rPr>
              <a:t>NetMission</a:t>
            </a:r>
            <a:r>
              <a:rPr kumimoji="0" lang="en-CA" sz="2800" dirty="0">
                <a:solidFill>
                  <a:srgbClr val="9BBB59">
                    <a:lumMod val="50000"/>
                  </a:srgbClr>
                </a:solidFill>
                <a:latin typeface="Helvetica" charset="0"/>
              </a:rPr>
              <a:t> </a:t>
            </a:r>
            <a:r>
              <a:rPr kumimoji="0" lang="en-CA" sz="2800" dirty="0" smtClean="0">
                <a:solidFill>
                  <a:srgbClr val="9BBB59">
                    <a:lumMod val="50000"/>
                  </a:srgbClr>
                </a:solidFill>
                <a:latin typeface="Helvetica" charset="0"/>
              </a:rPr>
              <a:t>program</a:t>
            </a:r>
          </a:p>
          <a:p>
            <a:r>
              <a:rPr kumimoji="0" lang="en-CA" sz="2800" dirty="0" smtClean="0">
                <a:solidFill>
                  <a:srgbClr val="9BBB59">
                    <a:lumMod val="50000"/>
                  </a:srgbClr>
                </a:solidFill>
                <a:latin typeface="Helvetica" charset="0"/>
              </a:rPr>
              <a:t>Formalizing APNG local camp</a:t>
            </a:r>
          </a:p>
          <a:p>
            <a:r>
              <a:rPr kumimoji="0" lang="en-CA" sz="2800" dirty="0" smtClean="0">
                <a:solidFill>
                  <a:srgbClr val="9BBB59">
                    <a:lumMod val="50000"/>
                  </a:srgbClr>
                </a:solidFill>
                <a:latin typeface="Helvetica" charset="0"/>
              </a:rPr>
              <a:t>Initiating Internet Museum Asia (</a:t>
            </a:r>
            <a:r>
              <a:rPr kumimoji="0" lang="en-CA" sz="2800" dirty="0" err="1" smtClean="0">
                <a:solidFill>
                  <a:srgbClr val="9BBB59">
                    <a:lumMod val="50000"/>
                  </a:srgbClr>
                </a:solidFill>
                <a:latin typeface="Helvetica" charset="0"/>
              </a:rPr>
              <a:t>IMAsia</a:t>
            </a:r>
            <a:r>
              <a:rPr kumimoji="0" lang="en-CA" sz="2800" dirty="0" smtClean="0">
                <a:solidFill>
                  <a:srgbClr val="9BBB59">
                    <a:lumMod val="50000"/>
                  </a:srgbClr>
                </a:solidFill>
                <a:latin typeface="Helvetica" charset="0"/>
              </a:rPr>
              <a:t>) and AP Online School projects</a:t>
            </a:r>
          </a:p>
        </p:txBody>
      </p:sp>
      <p:pic>
        <p:nvPicPr>
          <p:cNvPr id="3" name="Picture 2" descr="螢幕快照 2011-02-18 下午2.38.05.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4869160"/>
            <a:ext cx="4246069" cy="1169207"/>
          </a:xfrm>
          <a:prstGeom prst="rect">
            <a:avLst/>
          </a:prstGeom>
          <a:effectLst>
            <a:outerShdw blurRad="76200" dist="12700" dir="8100000" sy="-23000" kx="800400" algn="br" rotWithShape="0">
              <a:prstClr val="black">
                <a:alpha val="20000"/>
              </a:prstClr>
            </a:outerShdw>
          </a:effectLst>
        </p:spPr>
      </p:pic>
      <p:pic>
        <p:nvPicPr>
          <p:cNvPr id="6" name="Picture 5" descr="螢幕快照 2011-02-18 下午2.39.43.png"/>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283968" y="4869160"/>
            <a:ext cx="4915744" cy="1152128"/>
          </a:xfrm>
          <a:prstGeom prst="rect">
            <a:avLst/>
          </a:prstGeom>
          <a:effectLst>
            <a:outerShdw blurRad="76200" dist="12700" dir="2700000" sy="-23000" kx="-800400" algn="bl" rotWithShape="0">
              <a:prstClr val="black">
                <a:alpha val="20000"/>
              </a:prstClr>
            </a:outerShdw>
          </a:effectLst>
        </p:spPr>
      </p:pic>
    </p:spTree>
    <p:extLst>
      <p:ext uri="{BB962C8B-B14F-4D97-AF65-F5344CB8AC3E}">
        <p14:creationId xmlns:p14="http://schemas.microsoft.com/office/powerpoint/2010/main" xmlns="" val="3047109875"/>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螢幕快照 2011-02-18 下午12.46.13.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627784" y="980728"/>
            <a:ext cx="6228571" cy="5077394"/>
          </a:xfrm>
          <a:prstGeom prst="rect">
            <a:avLst/>
          </a:prstGeom>
        </p:spPr>
      </p:pic>
      <p:sp>
        <p:nvSpPr>
          <p:cNvPr id="3" name="Rectangle 2"/>
          <p:cNvSpPr/>
          <p:nvPr/>
        </p:nvSpPr>
        <p:spPr>
          <a:xfrm>
            <a:off x="683568" y="4437112"/>
            <a:ext cx="3528392" cy="1569660"/>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kumimoji="0" lang="en-CA" sz="2400" dirty="0" smtClean="0">
                <a:solidFill>
                  <a:srgbClr val="404040"/>
                </a:solidFill>
                <a:latin typeface="Helvetica" charset="0"/>
              </a:rPr>
              <a:t>2008 – HKU</a:t>
            </a:r>
          </a:p>
          <a:p>
            <a:r>
              <a:rPr kumimoji="0" lang="en-CA" sz="2400" dirty="0" smtClean="0">
                <a:solidFill>
                  <a:srgbClr val="404040"/>
                </a:solidFill>
                <a:latin typeface="Helvetica" charset="0"/>
              </a:rPr>
              <a:t>2009 – U. of Penn</a:t>
            </a:r>
          </a:p>
          <a:p>
            <a:r>
              <a:rPr kumimoji="0" lang="en-CA" sz="2400" dirty="0" smtClean="0">
                <a:solidFill>
                  <a:srgbClr val="404040"/>
                </a:solidFill>
                <a:latin typeface="Helvetica" charset="0"/>
              </a:rPr>
              <a:t>2010 – PKU</a:t>
            </a:r>
          </a:p>
          <a:p>
            <a:r>
              <a:rPr kumimoji="0" lang="en-CA" sz="2400" dirty="0" smtClean="0">
                <a:solidFill>
                  <a:srgbClr val="404040"/>
                </a:solidFill>
                <a:latin typeface="Helvetica" charset="0"/>
              </a:rPr>
              <a:t>2011 – Georgetown U</a:t>
            </a:r>
            <a:endParaRPr kumimoji="0" lang="en-CA" sz="2400" dirty="0">
              <a:solidFill>
                <a:srgbClr val="404040"/>
              </a:solidFill>
              <a:latin typeface="Helvetica" charset="0"/>
            </a:endParaRPr>
          </a:p>
        </p:txBody>
      </p:sp>
      <p:sp>
        <p:nvSpPr>
          <p:cNvPr id="9" name="Title 1"/>
          <p:cNvSpPr txBox="1">
            <a:spLocks/>
          </p:cNvSpPr>
          <p:nvPr/>
        </p:nvSpPr>
        <p:spPr bwMode="auto">
          <a:xfrm>
            <a:off x="457200" y="274638"/>
            <a:ext cx="8229600" cy="725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lang="en-CA" sz="3600" b="1" kern="1200" dirty="0">
                <a:solidFill>
                  <a:srgbClr val="17375E"/>
                </a:solidFill>
                <a:latin typeface="Helvetica" pitchFamily="34" charset="0"/>
                <a:ea typeface="ＭＳ Ｐゴシック" charset="0"/>
                <a:cs typeface="+mj-cs"/>
              </a:defRPr>
            </a:lvl1pPr>
            <a:lvl2pPr algn="l" rtl="0" eaLnBrk="0" fontAlgn="base" hangingPunct="0">
              <a:spcBef>
                <a:spcPct val="0"/>
              </a:spcBef>
              <a:spcAft>
                <a:spcPct val="0"/>
              </a:spcAft>
              <a:defRPr sz="3600" b="1">
                <a:solidFill>
                  <a:srgbClr val="17375E"/>
                </a:solidFill>
                <a:latin typeface="Helvetica" pitchFamily="34" charset="0"/>
                <a:ea typeface="ＭＳ Ｐゴシック" charset="0"/>
              </a:defRPr>
            </a:lvl2pPr>
            <a:lvl3pPr algn="l" rtl="0" eaLnBrk="0" fontAlgn="base" hangingPunct="0">
              <a:spcBef>
                <a:spcPct val="0"/>
              </a:spcBef>
              <a:spcAft>
                <a:spcPct val="0"/>
              </a:spcAft>
              <a:defRPr sz="3600" b="1">
                <a:solidFill>
                  <a:srgbClr val="17375E"/>
                </a:solidFill>
                <a:latin typeface="Helvetica" pitchFamily="34" charset="0"/>
                <a:ea typeface="ＭＳ Ｐゴシック" charset="0"/>
              </a:defRPr>
            </a:lvl3pPr>
            <a:lvl4pPr algn="l" rtl="0" eaLnBrk="0" fontAlgn="base" hangingPunct="0">
              <a:spcBef>
                <a:spcPct val="0"/>
              </a:spcBef>
              <a:spcAft>
                <a:spcPct val="0"/>
              </a:spcAft>
              <a:defRPr sz="3600" b="1">
                <a:solidFill>
                  <a:srgbClr val="17375E"/>
                </a:solidFill>
                <a:latin typeface="Helvetica" pitchFamily="34" charset="0"/>
                <a:ea typeface="ＭＳ Ｐゴシック" charset="0"/>
              </a:defRPr>
            </a:lvl4pPr>
            <a:lvl5pPr algn="l" rtl="0" eaLnBrk="0" fontAlgn="base" hangingPunct="0">
              <a:spcBef>
                <a:spcPct val="0"/>
              </a:spcBef>
              <a:spcAft>
                <a:spcPct val="0"/>
              </a:spcAft>
              <a:defRPr sz="3600" b="1">
                <a:solidFill>
                  <a:srgbClr val="17375E"/>
                </a:solidFill>
                <a:latin typeface="Helvetica" pitchFamily="34" charset="0"/>
                <a:ea typeface="ＭＳ Ｐゴシック" charset="0"/>
              </a:defRPr>
            </a:lvl5pPr>
            <a:lvl6pPr marL="457200" algn="l" rtl="0" fontAlgn="base">
              <a:spcBef>
                <a:spcPct val="0"/>
              </a:spcBef>
              <a:spcAft>
                <a:spcPct val="0"/>
              </a:spcAft>
              <a:defRPr sz="3600" b="1">
                <a:solidFill>
                  <a:schemeClr val="tx1"/>
                </a:solidFill>
                <a:latin typeface="Helvetica" pitchFamily="34" charset="0"/>
              </a:defRPr>
            </a:lvl6pPr>
            <a:lvl7pPr marL="914400" algn="l" rtl="0" fontAlgn="base">
              <a:spcBef>
                <a:spcPct val="0"/>
              </a:spcBef>
              <a:spcAft>
                <a:spcPct val="0"/>
              </a:spcAft>
              <a:defRPr sz="3600" b="1">
                <a:solidFill>
                  <a:schemeClr val="tx1"/>
                </a:solidFill>
                <a:latin typeface="Helvetica" pitchFamily="34" charset="0"/>
              </a:defRPr>
            </a:lvl7pPr>
            <a:lvl8pPr marL="1371600" algn="l" rtl="0" fontAlgn="base">
              <a:spcBef>
                <a:spcPct val="0"/>
              </a:spcBef>
              <a:spcAft>
                <a:spcPct val="0"/>
              </a:spcAft>
              <a:defRPr sz="3600" b="1">
                <a:solidFill>
                  <a:schemeClr val="tx1"/>
                </a:solidFill>
                <a:latin typeface="Helvetica" pitchFamily="34" charset="0"/>
              </a:defRPr>
            </a:lvl8pPr>
            <a:lvl9pPr marL="1828800" algn="l" rtl="0" fontAlgn="base">
              <a:spcBef>
                <a:spcPct val="0"/>
              </a:spcBef>
              <a:spcAft>
                <a:spcPct val="0"/>
              </a:spcAft>
              <a:defRPr sz="3600" b="1">
                <a:solidFill>
                  <a:schemeClr val="tx1"/>
                </a:solidFill>
                <a:latin typeface="Helvetica" pitchFamily="34" charset="0"/>
              </a:defRPr>
            </a:lvl9pPr>
          </a:lstStyle>
          <a:p>
            <a:r>
              <a:rPr kumimoji="0" sz="3200" err="1" smtClean="0">
                <a:latin typeface="Helvetica" charset="0"/>
              </a:rPr>
              <a:t>CIRC.asia</a:t>
            </a:r>
            <a:endParaRPr kumimoji="0">
              <a:latin typeface="Helvetica" charset="0"/>
            </a:endParaRPr>
          </a:p>
        </p:txBody>
      </p:sp>
    </p:spTree>
  </p:cSld>
  <p:clrMapOvr>
    <a:masterClrMapping/>
  </p:clrMapOvr>
  <p:transition>
    <p:fade thruBlk="1"/>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457200" y="274638"/>
            <a:ext cx="8229600" cy="725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lang="en-CA" sz="3600" b="1" kern="1200" dirty="0">
                <a:solidFill>
                  <a:srgbClr val="17375E"/>
                </a:solidFill>
                <a:latin typeface="Helvetica" pitchFamily="34" charset="0"/>
                <a:ea typeface="ＭＳ Ｐゴシック" charset="0"/>
                <a:cs typeface="+mj-cs"/>
              </a:defRPr>
            </a:lvl1pPr>
            <a:lvl2pPr algn="l" rtl="0" eaLnBrk="0" fontAlgn="base" hangingPunct="0">
              <a:spcBef>
                <a:spcPct val="0"/>
              </a:spcBef>
              <a:spcAft>
                <a:spcPct val="0"/>
              </a:spcAft>
              <a:defRPr sz="3600" b="1">
                <a:solidFill>
                  <a:srgbClr val="17375E"/>
                </a:solidFill>
                <a:latin typeface="Helvetica" pitchFamily="34" charset="0"/>
                <a:ea typeface="ＭＳ Ｐゴシック" charset="0"/>
              </a:defRPr>
            </a:lvl2pPr>
            <a:lvl3pPr algn="l" rtl="0" eaLnBrk="0" fontAlgn="base" hangingPunct="0">
              <a:spcBef>
                <a:spcPct val="0"/>
              </a:spcBef>
              <a:spcAft>
                <a:spcPct val="0"/>
              </a:spcAft>
              <a:defRPr sz="3600" b="1">
                <a:solidFill>
                  <a:srgbClr val="17375E"/>
                </a:solidFill>
                <a:latin typeface="Helvetica" pitchFamily="34" charset="0"/>
                <a:ea typeface="ＭＳ Ｐゴシック" charset="0"/>
              </a:defRPr>
            </a:lvl3pPr>
            <a:lvl4pPr algn="l" rtl="0" eaLnBrk="0" fontAlgn="base" hangingPunct="0">
              <a:spcBef>
                <a:spcPct val="0"/>
              </a:spcBef>
              <a:spcAft>
                <a:spcPct val="0"/>
              </a:spcAft>
              <a:defRPr sz="3600" b="1">
                <a:solidFill>
                  <a:srgbClr val="17375E"/>
                </a:solidFill>
                <a:latin typeface="Helvetica" pitchFamily="34" charset="0"/>
                <a:ea typeface="ＭＳ Ｐゴシック" charset="0"/>
              </a:defRPr>
            </a:lvl4pPr>
            <a:lvl5pPr algn="l" rtl="0" eaLnBrk="0" fontAlgn="base" hangingPunct="0">
              <a:spcBef>
                <a:spcPct val="0"/>
              </a:spcBef>
              <a:spcAft>
                <a:spcPct val="0"/>
              </a:spcAft>
              <a:defRPr sz="3600" b="1">
                <a:solidFill>
                  <a:srgbClr val="17375E"/>
                </a:solidFill>
                <a:latin typeface="Helvetica" pitchFamily="34" charset="0"/>
                <a:ea typeface="ＭＳ Ｐゴシック" charset="0"/>
              </a:defRPr>
            </a:lvl5pPr>
            <a:lvl6pPr marL="457200" algn="l" rtl="0" fontAlgn="base">
              <a:spcBef>
                <a:spcPct val="0"/>
              </a:spcBef>
              <a:spcAft>
                <a:spcPct val="0"/>
              </a:spcAft>
              <a:defRPr sz="3600" b="1">
                <a:solidFill>
                  <a:schemeClr val="tx1"/>
                </a:solidFill>
                <a:latin typeface="Helvetica" pitchFamily="34" charset="0"/>
              </a:defRPr>
            </a:lvl6pPr>
            <a:lvl7pPr marL="914400" algn="l" rtl="0" fontAlgn="base">
              <a:spcBef>
                <a:spcPct val="0"/>
              </a:spcBef>
              <a:spcAft>
                <a:spcPct val="0"/>
              </a:spcAft>
              <a:defRPr sz="3600" b="1">
                <a:solidFill>
                  <a:schemeClr val="tx1"/>
                </a:solidFill>
                <a:latin typeface="Helvetica" pitchFamily="34" charset="0"/>
              </a:defRPr>
            </a:lvl7pPr>
            <a:lvl8pPr marL="1371600" algn="l" rtl="0" fontAlgn="base">
              <a:spcBef>
                <a:spcPct val="0"/>
              </a:spcBef>
              <a:spcAft>
                <a:spcPct val="0"/>
              </a:spcAft>
              <a:defRPr sz="3600" b="1">
                <a:solidFill>
                  <a:schemeClr val="tx1"/>
                </a:solidFill>
                <a:latin typeface="Helvetica" pitchFamily="34" charset="0"/>
              </a:defRPr>
            </a:lvl8pPr>
            <a:lvl9pPr marL="1828800" algn="l" rtl="0" fontAlgn="base">
              <a:spcBef>
                <a:spcPct val="0"/>
              </a:spcBef>
              <a:spcAft>
                <a:spcPct val="0"/>
              </a:spcAft>
              <a:defRPr sz="3600" b="1">
                <a:solidFill>
                  <a:schemeClr val="tx1"/>
                </a:solidFill>
                <a:latin typeface="Helvetica" pitchFamily="34" charset="0"/>
              </a:defRPr>
            </a:lvl9pPr>
          </a:lstStyle>
          <a:p>
            <a:r>
              <a:rPr kumimoji="0" sz="3200" smtClean="0">
                <a:latin typeface="Helvetica" charset="0"/>
              </a:rPr>
              <a:t>2010.Blogfest.asia</a:t>
            </a:r>
            <a:endParaRPr kumimoji="0">
              <a:latin typeface="Helvetica" charset="0"/>
            </a:endParaRPr>
          </a:p>
        </p:txBody>
      </p:sp>
      <p:pic>
        <p:nvPicPr>
          <p:cNvPr id="2" name="Picture 1" descr="qe2-0.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888159" y="0"/>
            <a:ext cx="3255841" cy="3933056"/>
          </a:xfrm>
          <a:prstGeom prst="rect">
            <a:avLst/>
          </a:prstGeom>
        </p:spPr>
      </p:pic>
      <p:pic>
        <p:nvPicPr>
          <p:cNvPr id="4" name="Picture 3" descr="blogfestasia2010tshirt.jp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895744" y="3609744"/>
            <a:ext cx="3248256" cy="3248256"/>
          </a:xfrm>
          <a:prstGeom prst="rect">
            <a:avLst/>
          </a:prstGeom>
        </p:spPr>
      </p:pic>
      <p:pic>
        <p:nvPicPr>
          <p:cNvPr id="3" name="Picture 2" descr="DSCN0779.jpg"/>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51520" y="908720"/>
            <a:ext cx="5004048" cy="3753036"/>
          </a:xfrm>
          <a:prstGeom prst="rect">
            <a:avLst/>
          </a:prstGeom>
        </p:spPr>
      </p:pic>
      <p:sp>
        <p:nvSpPr>
          <p:cNvPr id="12" name="Rectangle 11"/>
          <p:cNvSpPr/>
          <p:nvPr/>
        </p:nvSpPr>
        <p:spPr>
          <a:xfrm>
            <a:off x="107504" y="4797152"/>
            <a:ext cx="5284273" cy="1938992"/>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kumimoji="0" lang="en-CA" sz="2000" dirty="0" smtClean="0">
                <a:solidFill>
                  <a:srgbClr val="404040"/>
                </a:solidFill>
                <a:latin typeface="Helvetica" charset="0"/>
              </a:rPr>
              <a:t>-- Connection with Social / </a:t>
            </a:r>
            <a:r>
              <a:rPr kumimoji="0" lang="en-CA" sz="2000" dirty="0" err="1" smtClean="0">
                <a:solidFill>
                  <a:srgbClr val="404040"/>
                </a:solidFill>
                <a:latin typeface="Helvetica" charset="0"/>
              </a:rPr>
              <a:t>Grassroot</a:t>
            </a:r>
            <a:r>
              <a:rPr kumimoji="0" lang="en-CA" sz="2000" dirty="0" smtClean="0">
                <a:solidFill>
                  <a:srgbClr val="404040"/>
                </a:solidFill>
                <a:latin typeface="Helvetica" charset="0"/>
              </a:rPr>
              <a:t> media</a:t>
            </a:r>
          </a:p>
          <a:p>
            <a:r>
              <a:rPr kumimoji="0" lang="en-CA" sz="2000" dirty="0" smtClean="0">
                <a:solidFill>
                  <a:srgbClr val="404040"/>
                </a:solidFill>
                <a:latin typeface="Helvetica" charset="0"/>
              </a:rPr>
              <a:t>-- Collaborate with Tourism industry / gov’t</a:t>
            </a:r>
          </a:p>
          <a:p>
            <a:r>
              <a:rPr kumimoji="0" lang="en-CA" sz="2000" dirty="0" smtClean="0">
                <a:solidFill>
                  <a:srgbClr val="404040"/>
                </a:solidFill>
                <a:latin typeface="Helvetica" charset="0"/>
              </a:rPr>
              <a:t>-- 2011 location candidates:</a:t>
            </a:r>
          </a:p>
          <a:p>
            <a:r>
              <a:rPr kumimoji="0" lang="en-CA" sz="2000" dirty="0">
                <a:solidFill>
                  <a:srgbClr val="404040"/>
                </a:solidFill>
                <a:latin typeface="Helvetica" charset="0"/>
              </a:rPr>
              <a:t>	</a:t>
            </a:r>
            <a:r>
              <a:rPr kumimoji="0" lang="en-CA" sz="2000" dirty="0" smtClean="0">
                <a:solidFill>
                  <a:srgbClr val="404040"/>
                </a:solidFill>
                <a:latin typeface="Helvetica" charset="0"/>
              </a:rPr>
              <a:t>Singapore</a:t>
            </a:r>
          </a:p>
          <a:p>
            <a:r>
              <a:rPr kumimoji="0" lang="en-CA" sz="2000" dirty="0">
                <a:solidFill>
                  <a:srgbClr val="404040"/>
                </a:solidFill>
                <a:latin typeface="Helvetica" charset="0"/>
              </a:rPr>
              <a:t>	</a:t>
            </a:r>
            <a:r>
              <a:rPr kumimoji="0" lang="en-CA" sz="2000" dirty="0" smtClean="0">
                <a:solidFill>
                  <a:srgbClr val="404040"/>
                </a:solidFill>
                <a:latin typeface="Helvetica" charset="0"/>
              </a:rPr>
              <a:t>Taiwan</a:t>
            </a:r>
          </a:p>
          <a:p>
            <a:r>
              <a:rPr kumimoji="0" lang="en-CA" sz="2000" dirty="0">
                <a:solidFill>
                  <a:srgbClr val="404040"/>
                </a:solidFill>
                <a:latin typeface="Helvetica" charset="0"/>
              </a:rPr>
              <a:t>	</a:t>
            </a:r>
            <a:r>
              <a:rPr kumimoji="0" lang="en-CA" sz="2000" dirty="0" smtClean="0">
                <a:solidFill>
                  <a:srgbClr val="404040"/>
                </a:solidFill>
                <a:latin typeface="Helvetica" charset="0"/>
              </a:rPr>
              <a:t>Thailand</a:t>
            </a:r>
          </a:p>
        </p:txBody>
      </p:sp>
    </p:spTree>
  </p:cSld>
  <p:clrMapOvr>
    <a:masterClrMapping/>
  </p:clrMapOvr>
  <p:transition>
    <p:fade thruBlk="1"/>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paragon100_screenshot"/>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5484" y="0"/>
            <a:ext cx="4646855" cy="3645024"/>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3" descr="螢幕快照 2011-02-18 下午1.23.13.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572000" y="-18940"/>
            <a:ext cx="4549999" cy="3697220"/>
          </a:xfrm>
          <a:prstGeom prst="rect">
            <a:avLst/>
          </a:prstGeom>
        </p:spPr>
      </p:pic>
      <p:pic>
        <p:nvPicPr>
          <p:cNvPr id="2" name="Picture 1" descr="dmma1.jpg"/>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411279" y="2204864"/>
            <a:ext cx="4732721" cy="3394248"/>
          </a:xfrm>
          <a:prstGeom prst="rect">
            <a:avLst/>
          </a:prstGeom>
        </p:spPr>
      </p:pic>
      <p:pic>
        <p:nvPicPr>
          <p:cNvPr id="3" name="Picture 2" descr="螢幕快照 2011-02-18 下午1.16.30.png"/>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6409163" y="4653136"/>
            <a:ext cx="2757448" cy="1506121"/>
          </a:xfrm>
          <a:prstGeom prst="rect">
            <a:avLst/>
          </a:prstGeom>
        </p:spPr>
      </p:pic>
      <p:pic>
        <p:nvPicPr>
          <p:cNvPr id="6" name="Picture 5" descr="螢幕快照 2011-02-18 下午12.45.07.png"/>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0" y="3293906"/>
            <a:ext cx="4074492" cy="3573016"/>
          </a:xfrm>
          <a:prstGeom prst="rect">
            <a:avLst/>
          </a:prstGeom>
        </p:spPr>
      </p:pic>
      <p:pic>
        <p:nvPicPr>
          <p:cNvPr id="5" name="Picture 4" descr="螢幕快照 2011-02-18 下午12.46.54.png"/>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3851920" y="3573016"/>
            <a:ext cx="2793665" cy="3284984"/>
          </a:xfrm>
          <a:prstGeom prst="rect">
            <a:avLst/>
          </a:prstGeom>
        </p:spPr>
      </p:pic>
    </p:spTree>
  </p:cSld>
  <p:clrMapOvr>
    <a:masterClrMapping/>
  </p:clrMapOvr>
  <p:transition>
    <p:fade thruBlk="1"/>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idx="4294967295"/>
          </p:nvPr>
        </p:nvSpPr>
        <p:spPr/>
        <p:txBody>
          <a:bodyPr/>
          <a:lstStyle/>
          <a:p>
            <a:r>
              <a:rPr sz="3200">
                <a:latin typeface="Helvetica" charset="0"/>
              </a:rPr>
              <a:t>Community Engagement -- Social Media</a:t>
            </a:r>
            <a:endParaRPr>
              <a:latin typeface="Helvetica" charset="0"/>
            </a:endParaRPr>
          </a:p>
        </p:txBody>
      </p:sp>
      <p:pic>
        <p:nvPicPr>
          <p:cNvPr id="112647" name="Picture 7" descr="keepclicking_oct200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990600"/>
            <a:ext cx="9144000" cy="2438400"/>
          </a:xfrm>
          <a:prstGeom prst="rect">
            <a:avLst/>
          </a:prstGeom>
          <a:noFill/>
          <a:extLst>
            <a:ext uri="{909E8E84-426E-40dd-AFC4-6F175D3DCCD1}">
              <a14:hiddenFill xmlns:a14="http://schemas.microsoft.com/office/drawing/2010/main" xmlns="">
                <a:solidFill>
                  <a:srgbClr val="FFFFFF"/>
                </a:solidFill>
              </a14:hiddenFill>
            </a:ext>
          </a:extLst>
        </p:spPr>
      </p:pic>
      <p:pic>
        <p:nvPicPr>
          <p:cNvPr id="112646" name="Picture 6" descr="螢幕快照 2010-02-26 上午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029200" y="2895600"/>
            <a:ext cx="3810000" cy="3252788"/>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descr="螢幕快照 2011-02-18 下午12.52.35.png"/>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0" y="980728"/>
            <a:ext cx="9144000" cy="5705588"/>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title" idx="4294967295"/>
          </p:nvPr>
        </p:nvSpPr>
        <p:spPr/>
        <p:txBody>
          <a:bodyPr/>
          <a:lstStyle/>
          <a:p>
            <a:r>
              <a:rPr lang="en-CA" sz="3200" dirty="0" smtClean="0">
                <a:latin typeface="Helvetica" charset="0"/>
              </a:rPr>
              <a:t>Policy Participation</a:t>
            </a:r>
            <a:endParaRPr dirty="0">
              <a:latin typeface="Helvetica" charset="0"/>
            </a:endParaRPr>
          </a:p>
        </p:txBody>
      </p:sp>
      <p:sp>
        <p:nvSpPr>
          <p:cNvPr id="12291" name="Content Placeholder 2"/>
          <p:cNvSpPr>
            <a:spLocks noGrp="1"/>
          </p:cNvSpPr>
          <p:nvPr>
            <p:ph idx="4294967295"/>
          </p:nvPr>
        </p:nvSpPr>
        <p:spPr/>
        <p:txBody>
          <a:bodyPr/>
          <a:lstStyle/>
          <a:p>
            <a:r>
              <a:rPr lang="en-CA" sz="2400" dirty="0" smtClean="0">
                <a:latin typeface="Helvetica" charset="0"/>
              </a:rPr>
              <a:t>GNSO</a:t>
            </a:r>
          </a:p>
          <a:p>
            <a:pPr lvl="1"/>
            <a:r>
              <a:rPr lang="en-CA" sz="2000" dirty="0" smtClean="0">
                <a:latin typeface="Helvetica" charset="0"/>
              </a:rPr>
              <a:t>Ching (council)</a:t>
            </a:r>
          </a:p>
          <a:p>
            <a:pPr lvl="2"/>
            <a:r>
              <a:rPr lang="en-CA" sz="2000" dirty="0" smtClean="0">
                <a:latin typeface="Helvetica" charset="0"/>
              </a:rPr>
              <a:t>New </a:t>
            </a:r>
            <a:r>
              <a:rPr lang="en-CA" sz="2000" dirty="0" err="1" smtClean="0">
                <a:latin typeface="Helvetica" charset="0"/>
              </a:rPr>
              <a:t>gTLD</a:t>
            </a:r>
            <a:r>
              <a:rPr lang="en-CA" sz="2000" dirty="0" smtClean="0">
                <a:latin typeface="Helvetica" charset="0"/>
              </a:rPr>
              <a:t> program: Joint Applicant Support WG; Rec6 (Limited Public Interest); Board / GAC meeting in Brussels </a:t>
            </a:r>
          </a:p>
          <a:p>
            <a:pPr lvl="2"/>
            <a:r>
              <a:rPr lang="en-CA" sz="2000" dirty="0" smtClean="0">
                <a:latin typeface="Helvetica" charset="0"/>
              </a:rPr>
              <a:t>Registration Abuse</a:t>
            </a:r>
          </a:p>
          <a:p>
            <a:pPr lvl="1"/>
            <a:r>
              <a:rPr lang="en-CA" sz="2000" dirty="0" err="1" smtClean="0">
                <a:latin typeface="Helvetica" charset="0"/>
              </a:rPr>
              <a:t>Edmon</a:t>
            </a:r>
            <a:r>
              <a:rPr lang="en-CA" sz="2000" dirty="0" smtClean="0">
                <a:latin typeface="Helvetica" charset="0"/>
              </a:rPr>
              <a:t> </a:t>
            </a:r>
          </a:p>
          <a:p>
            <a:pPr lvl="2"/>
            <a:r>
              <a:rPr lang="en-CA" sz="2000" dirty="0" smtClean="0">
                <a:latin typeface="Helvetica" charset="0"/>
              </a:rPr>
              <a:t>JIG (1-character / Variant / TLD acceptance) </a:t>
            </a:r>
            <a:r>
              <a:rPr lang="en-CA" sz="2000" dirty="0" smtClean="0">
                <a:latin typeface="Helvetica" charset="0"/>
              </a:rPr>
              <a:t>WG Co-Chair</a:t>
            </a:r>
            <a:endParaRPr lang="en-CA" sz="2000" dirty="0" smtClean="0">
              <a:latin typeface="Helvetica" charset="0"/>
            </a:endParaRPr>
          </a:p>
          <a:p>
            <a:pPr lvl="2"/>
            <a:r>
              <a:rPr lang="en-CA" sz="2000" dirty="0" smtClean="0">
                <a:latin typeface="Helvetica" charset="0"/>
              </a:rPr>
              <a:t>International Registration Data </a:t>
            </a:r>
            <a:r>
              <a:rPr lang="en-CA" sz="2000" dirty="0" smtClean="0">
                <a:latin typeface="Helvetica" charset="0"/>
              </a:rPr>
              <a:t>WG Co-Chair</a:t>
            </a:r>
            <a:endParaRPr lang="en-CA" sz="2000" dirty="0" smtClean="0">
              <a:latin typeface="Helvetica" charset="0"/>
            </a:endParaRPr>
          </a:p>
          <a:p>
            <a:r>
              <a:rPr lang="en-CA" sz="2400" dirty="0" smtClean="0">
                <a:latin typeface="Helvetica" charset="0"/>
              </a:rPr>
              <a:t>ALAC</a:t>
            </a:r>
          </a:p>
          <a:p>
            <a:pPr lvl="1"/>
            <a:r>
              <a:rPr lang="en-CA" sz="2000" dirty="0" err="1" smtClean="0">
                <a:latin typeface="Helvetica" charset="0"/>
              </a:rPr>
              <a:t>Edmon</a:t>
            </a:r>
            <a:r>
              <a:rPr lang="en-CA" sz="2000" dirty="0" smtClean="0">
                <a:latin typeface="Helvetica" charset="0"/>
              </a:rPr>
              <a:t> Chung (council) and </a:t>
            </a:r>
            <a:r>
              <a:rPr lang="en-CA" sz="2000" dirty="0" err="1" smtClean="0">
                <a:latin typeface="Helvetica" charset="0"/>
              </a:rPr>
              <a:t>Pavan</a:t>
            </a:r>
            <a:r>
              <a:rPr lang="en-CA" sz="2000" dirty="0" smtClean="0">
                <a:latin typeface="Helvetica" charset="0"/>
              </a:rPr>
              <a:t> </a:t>
            </a:r>
            <a:r>
              <a:rPr lang="en-CA" sz="2000" dirty="0" err="1" smtClean="0">
                <a:latin typeface="Helvetica" charset="0"/>
              </a:rPr>
              <a:t>Budhrani</a:t>
            </a:r>
            <a:r>
              <a:rPr lang="en-CA" sz="2000" dirty="0" smtClean="0">
                <a:latin typeface="Helvetica" charset="0"/>
              </a:rPr>
              <a:t> (APRALO)</a:t>
            </a:r>
          </a:p>
          <a:p>
            <a:r>
              <a:rPr lang="en-CA" sz="2400" dirty="0" smtClean="0">
                <a:latin typeface="Helvetica" charset="0"/>
              </a:rPr>
              <a:t>Regular update in GAC</a:t>
            </a:r>
          </a:p>
        </p:txBody>
      </p:sp>
    </p:spTree>
  </p:cSld>
  <p:clrMapOvr>
    <a:masterClrMapping/>
  </p:clrMapOvr>
  <p:transition>
    <p:fade thruBlk="1"/>
  </p:transition>
  <p:timing>
    <p:tnLst>
      <p:par>
        <p:cTn id="1" dur="indefinite" restart="never" nodeType="tmRoot"/>
      </p:par>
    </p:tnLst>
  </p:timing>
</p:sld>
</file>

<file path=ppt/theme/theme1.xml><?xml version="1.0" encoding="utf-8"?>
<a:theme xmlns:a="http://schemas.openxmlformats.org/drawingml/2006/main" name="2008-10-02-DotAsiaRetrea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eckerboard keyboard design template">
  <a:themeElements>
    <a:clrScheme name="Default Design 9">
      <a:dk1>
        <a:srgbClr val="000000"/>
      </a:dk1>
      <a:lt1>
        <a:srgbClr val="DEF6F1"/>
      </a:lt1>
      <a:dk2>
        <a:srgbClr val="000000"/>
      </a:dk2>
      <a:lt2>
        <a:srgbClr val="969696"/>
      </a:lt2>
      <a:accent1>
        <a:srgbClr val="CEF9FE"/>
      </a:accent1>
      <a:accent2>
        <a:srgbClr val="8DC6FF"/>
      </a:accent2>
      <a:accent3>
        <a:srgbClr val="ECFAF7"/>
      </a:accent3>
      <a:accent4>
        <a:srgbClr val="000000"/>
      </a:accent4>
      <a:accent5>
        <a:srgbClr val="E3FBFE"/>
      </a:accent5>
      <a:accent6>
        <a:srgbClr val="7FB3E7"/>
      </a:accent6>
      <a:hlink>
        <a:srgbClr val="0066CC"/>
      </a:hlink>
      <a:folHlink>
        <a:srgbClr val="00A800"/>
      </a:folHlink>
    </a:clrScheme>
    <a:fontScheme name="Default Desig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CA"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CA"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4">
        <a:dk1>
          <a:srgbClr val="2D2015"/>
        </a:dk1>
        <a:lt1>
          <a:srgbClr val="777777"/>
        </a:lt1>
        <a:dk2>
          <a:srgbClr val="523E26"/>
        </a:dk2>
        <a:lt2>
          <a:srgbClr val="DFC08D"/>
        </a:lt2>
        <a:accent1>
          <a:srgbClr val="B9DC91"/>
        </a:accent1>
        <a:accent2>
          <a:srgbClr val="6699CC"/>
        </a:accent2>
        <a:accent3>
          <a:srgbClr val="B3AFAC"/>
        </a:accent3>
        <a:accent4>
          <a:srgbClr val="656565"/>
        </a:accent4>
        <a:accent5>
          <a:srgbClr val="D9EBC7"/>
        </a:accent5>
        <a:accent6>
          <a:srgbClr val="5C8AB9"/>
        </a:accent6>
        <a:hlink>
          <a:srgbClr val="E66464"/>
        </a:hlink>
        <a:folHlink>
          <a:srgbClr val="660033"/>
        </a:folHlink>
      </a:clrScheme>
      <a:clrMap bg1="dk2" tx1="lt1" bg2="dk1" tx2="lt2" accent1="accent1" accent2="accent2" accent3="accent3" accent4="accent4" accent5="accent5" accent6="accent6" hlink="hlink" folHlink="folHlink"/>
    </a:extraClrScheme>
    <a:extraClrScheme>
      <a:clrScheme name="Default Design 5">
        <a:dk1>
          <a:srgbClr val="5C1F00"/>
        </a:dk1>
        <a:lt1>
          <a:srgbClr val="CCCC99"/>
        </a:lt1>
        <a:dk2>
          <a:srgbClr val="800000"/>
        </a:dk2>
        <a:lt2>
          <a:srgbClr val="DFD293"/>
        </a:lt2>
        <a:accent1>
          <a:srgbClr val="CC3300"/>
        </a:accent1>
        <a:accent2>
          <a:srgbClr val="BE7960"/>
        </a:accent2>
        <a:accent3>
          <a:srgbClr val="C0AAAA"/>
        </a:accent3>
        <a:accent4>
          <a:srgbClr val="AEAE82"/>
        </a:accent4>
        <a:accent5>
          <a:srgbClr val="E2ADAA"/>
        </a:accent5>
        <a:accent6>
          <a:srgbClr val="AC6D56"/>
        </a:accent6>
        <a:hlink>
          <a:srgbClr val="FFFF99"/>
        </a:hlink>
        <a:folHlink>
          <a:srgbClr val="FF9933"/>
        </a:folHlink>
      </a:clrScheme>
      <a:clrMap bg1="dk2" tx1="lt1" bg2="dk1" tx2="lt2" accent1="accent1" accent2="accent2" accent3="accent3" accent4="accent4" accent5="accent5" accent6="accent6" hlink="hlink" folHlink="folHlink"/>
    </a:extraClrScheme>
    <a:extraClrScheme>
      <a:clrScheme name="Default Design 6">
        <a:dk1>
          <a:srgbClr val="58572B"/>
        </a:dk1>
        <a:lt1>
          <a:srgbClr val="666699"/>
        </a:lt1>
        <a:dk2>
          <a:srgbClr val="66CCFF"/>
        </a:dk2>
        <a:lt2>
          <a:srgbClr val="3E3E5C"/>
        </a:lt2>
        <a:accent1>
          <a:srgbClr val="CCCC99"/>
        </a:accent1>
        <a:accent2>
          <a:srgbClr val="FFFFCC"/>
        </a:accent2>
        <a:accent3>
          <a:srgbClr val="B8B8CA"/>
        </a:accent3>
        <a:accent4>
          <a:srgbClr val="4A4923"/>
        </a:accent4>
        <a:accent5>
          <a:srgbClr val="E2E2CA"/>
        </a:accent5>
        <a:accent6>
          <a:srgbClr val="E7E7B9"/>
        </a:accent6>
        <a:hlink>
          <a:srgbClr val="990000"/>
        </a:hlink>
        <a:folHlink>
          <a:srgbClr val="663300"/>
        </a:folHlink>
      </a:clrScheme>
      <a:clrMap bg1="lt1" tx1="dk1" bg2="lt2" tx2="dk2" accent1="accent1" accent2="accent2" accent3="accent3" accent4="accent4" accent5="accent5" accent6="accent6" hlink="hlink" folHlink="folHlink"/>
    </a:extraClrScheme>
    <a:extraClrScheme>
      <a:clrScheme name="Default Design 7">
        <a:dk1>
          <a:srgbClr val="336699"/>
        </a:dk1>
        <a:lt1>
          <a:srgbClr val="666666"/>
        </a:lt1>
        <a:dk2>
          <a:srgbClr val="000000"/>
        </a:dk2>
        <a:lt2>
          <a:srgbClr val="33CCFF"/>
        </a:lt2>
        <a:accent1>
          <a:srgbClr val="D2D2D2"/>
        </a:accent1>
        <a:accent2>
          <a:srgbClr val="8DC6FF"/>
        </a:accent2>
        <a:accent3>
          <a:srgbClr val="AAAAAA"/>
        </a:accent3>
        <a:accent4>
          <a:srgbClr val="565656"/>
        </a:accent4>
        <a:accent5>
          <a:srgbClr val="E5E5E5"/>
        </a:accent5>
        <a:accent6>
          <a:srgbClr val="7FB3E7"/>
        </a:accent6>
        <a:hlink>
          <a:srgbClr val="0066CC"/>
        </a:hlink>
        <a:folHlink>
          <a:srgbClr val="FF9933"/>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3366CC"/>
        </a:lt1>
        <a:dk2>
          <a:srgbClr val="000099"/>
        </a:dk2>
        <a:lt2>
          <a:srgbClr val="006699"/>
        </a:lt2>
        <a:accent1>
          <a:srgbClr val="99CCFF"/>
        </a:accent1>
        <a:accent2>
          <a:srgbClr val="FF9900"/>
        </a:accent2>
        <a:accent3>
          <a:srgbClr val="AAAACA"/>
        </a:accent3>
        <a:accent4>
          <a:srgbClr val="2A56AE"/>
        </a:accent4>
        <a:accent5>
          <a:srgbClr val="CAE2FF"/>
        </a:accent5>
        <a:accent6>
          <a:srgbClr val="E78A00"/>
        </a:accent6>
        <a:hlink>
          <a:srgbClr val="009999"/>
        </a:hlink>
        <a:folHlink>
          <a:srgbClr val="FF5050"/>
        </a:folHlink>
      </a:clrScheme>
      <a:clrMap bg1="dk2" tx1="lt1" bg2="dk1" tx2="lt2" accent1="accent1" accent2="accent2" accent3="accent3" accent4="accent4" accent5="accent5" accent6="accent6" hlink="hlink" folHlink="folHlink"/>
    </a:extraClrScheme>
    <a:extraClrScheme>
      <a:clrScheme name="Default Design 9">
        <a:dk1>
          <a:srgbClr val="000000"/>
        </a:dk1>
        <a:lt1>
          <a:srgbClr val="DEF6F1"/>
        </a:lt1>
        <a:dk2>
          <a:srgbClr val="000000"/>
        </a:dk2>
        <a:lt2>
          <a:srgbClr val="969696"/>
        </a:lt2>
        <a:accent1>
          <a:srgbClr val="CEF9FE"/>
        </a:accent1>
        <a:accent2>
          <a:srgbClr val="8DC6FF"/>
        </a:accent2>
        <a:accent3>
          <a:srgbClr val="ECFAF7"/>
        </a:accent3>
        <a:accent4>
          <a:srgbClr val="000000"/>
        </a:accent4>
        <a:accent5>
          <a:srgbClr val="E3FBFE"/>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10">
        <a:dk1>
          <a:srgbClr val="000000"/>
        </a:dk1>
        <a:lt1>
          <a:srgbClr val="FFFFFF"/>
        </a:lt1>
        <a:dk2>
          <a:srgbClr val="F66F0A"/>
        </a:dk2>
        <a:lt2>
          <a:srgbClr val="808080"/>
        </a:lt2>
        <a:accent1>
          <a:srgbClr val="99CCFF"/>
        </a:accent1>
        <a:accent2>
          <a:srgbClr val="CCFFFF"/>
        </a:accent2>
        <a:accent3>
          <a:srgbClr val="FFFFFF"/>
        </a:accent3>
        <a:accent4>
          <a:srgbClr val="000000"/>
        </a:accent4>
        <a:accent5>
          <a:srgbClr val="CAE2FF"/>
        </a:accent5>
        <a:accent6>
          <a:srgbClr val="B9E7E7"/>
        </a:accent6>
        <a:hlink>
          <a:srgbClr val="006699"/>
        </a:hlink>
        <a:folHlink>
          <a:srgbClr val="CC33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heckerboard keyboard design template">
  <a:themeElements>
    <a:clrScheme name="Default Design 9">
      <a:dk1>
        <a:srgbClr val="000000"/>
      </a:dk1>
      <a:lt1>
        <a:srgbClr val="DEF6F1"/>
      </a:lt1>
      <a:dk2>
        <a:srgbClr val="000000"/>
      </a:dk2>
      <a:lt2>
        <a:srgbClr val="969696"/>
      </a:lt2>
      <a:accent1>
        <a:srgbClr val="CEF9FE"/>
      </a:accent1>
      <a:accent2>
        <a:srgbClr val="8DC6FF"/>
      </a:accent2>
      <a:accent3>
        <a:srgbClr val="ECFAF7"/>
      </a:accent3>
      <a:accent4>
        <a:srgbClr val="000000"/>
      </a:accent4>
      <a:accent5>
        <a:srgbClr val="E3FBFE"/>
      </a:accent5>
      <a:accent6>
        <a:srgbClr val="7FB3E7"/>
      </a:accent6>
      <a:hlink>
        <a:srgbClr val="0066CC"/>
      </a:hlink>
      <a:folHlink>
        <a:srgbClr val="00A800"/>
      </a:folHlink>
    </a:clrScheme>
    <a:fontScheme name="Default Desig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CA"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CA"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4">
        <a:dk1>
          <a:srgbClr val="2D2015"/>
        </a:dk1>
        <a:lt1>
          <a:srgbClr val="777777"/>
        </a:lt1>
        <a:dk2>
          <a:srgbClr val="523E26"/>
        </a:dk2>
        <a:lt2>
          <a:srgbClr val="DFC08D"/>
        </a:lt2>
        <a:accent1>
          <a:srgbClr val="B9DC91"/>
        </a:accent1>
        <a:accent2>
          <a:srgbClr val="6699CC"/>
        </a:accent2>
        <a:accent3>
          <a:srgbClr val="B3AFAC"/>
        </a:accent3>
        <a:accent4>
          <a:srgbClr val="656565"/>
        </a:accent4>
        <a:accent5>
          <a:srgbClr val="D9EBC7"/>
        </a:accent5>
        <a:accent6>
          <a:srgbClr val="5C8AB9"/>
        </a:accent6>
        <a:hlink>
          <a:srgbClr val="E66464"/>
        </a:hlink>
        <a:folHlink>
          <a:srgbClr val="660033"/>
        </a:folHlink>
      </a:clrScheme>
      <a:clrMap bg1="dk2" tx1="lt1" bg2="dk1" tx2="lt2" accent1="accent1" accent2="accent2" accent3="accent3" accent4="accent4" accent5="accent5" accent6="accent6" hlink="hlink" folHlink="folHlink"/>
    </a:extraClrScheme>
    <a:extraClrScheme>
      <a:clrScheme name="Default Design 5">
        <a:dk1>
          <a:srgbClr val="5C1F00"/>
        </a:dk1>
        <a:lt1>
          <a:srgbClr val="CCCC99"/>
        </a:lt1>
        <a:dk2>
          <a:srgbClr val="800000"/>
        </a:dk2>
        <a:lt2>
          <a:srgbClr val="DFD293"/>
        </a:lt2>
        <a:accent1>
          <a:srgbClr val="CC3300"/>
        </a:accent1>
        <a:accent2>
          <a:srgbClr val="BE7960"/>
        </a:accent2>
        <a:accent3>
          <a:srgbClr val="C0AAAA"/>
        </a:accent3>
        <a:accent4>
          <a:srgbClr val="AEAE82"/>
        </a:accent4>
        <a:accent5>
          <a:srgbClr val="E2ADAA"/>
        </a:accent5>
        <a:accent6>
          <a:srgbClr val="AC6D56"/>
        </a:accent6>
        <a:hlink>
          <a:srgbClr val="FFFF99"/>
        </a:hlink>
        <a:folHlink>
          <a:srgbClr val="FF9933"/>
        </a:folHlink>
      </a:clrScheme>
      <a:clrMap bg1="dk2" tx1="lt1" bg2="dk1" tx2="lt2" accent1="accent1" accent2="accent2" accent3="accent3" accent4="accent4" accent5="accent5" accent6="accent6" hlink="hlink" folHlink="folHlink"/>
    </a:extraClrScheme>
    <a:extraClrScheme>
      <a:clrScheme name="Default Design 6">
        <a:dk1>
          <a:srgbClr val="58572B"/>
        </a:dk1>
        <a:lt1>
          <a:srgbClr val="666699"/>
        </a:lt1>
        <a:dk2>
          <a:srgbClr val="66CCFF"/>
        </a:dk2>
        <a:lt2>
          <a:srgbClr val="3E3E5C"/>
        </a:lt2>
        <a:accent1>
          <a:srgbClr val="CCCC99"/>
        </a:accent1>
        <a:accent2>
          <a:srgbClr val="FFFFCC"/>
        </a:accent2>
        <a:accent3>
          <a:srgbClr val="B8B8CA"/>
        </a:accent3>
        <a:accent4>
          <a:srgbClr val="4A4923"/>
        </a:accent4>
        <a:accent5>
          <a:srgbClr val="E2E2CA"/>
        </a:accent5>
        <a:accent6>
          <a:srgbClr val="E7E7B9"/>
        </a:accent6>
        <a:hlink>
          <a:srgbClr val="990000"/>
        </a:hlink>
        <a:folHlink>
          <a:srgbClr val="663300"/>
        </a:folHlink>
      </a:clrScheme>
      <a:clrMap bg1="lt1" tx1="dk1" bg2="lt2" tx2="dk2" accent1="accent1" accent2="accent2" accent3="accent3" accent4="accent4" accent5="accent5" accent6="accent6" hlink="hlink" folHlink="folHlink"/>
    </a:extraClrScheme>
    <a:extraClrScheme>
      <a:clrScheme name="Default Design 7">
        <a:dk1>
          <a:srgbClr val="336699"/>
        </a:dk1>
        <a:lt1>
          <a:srgbClr val="666666"/>
        </a:lt1>
        <a:dk2>
          <a:srgbClr val="000000"/>
        </a:dk2>
        <a:lt2>
          <a:srgbClr val="33CCFF"/>
        </a:lt2>
        <a:accent1>
          <a:srgbClr val="D2D2D2"/>
        </a:accent1>
        <a:accent2>
          <a:srgbClr val="8DC6FF"/>
        </a:accent2>
        <a:accent3>
          <a:srgbClr val="AAAAAA"/>
        </a:accent3>
        <a:accent4>
          <a:srgbClr val="565656"/>
        </a:accent4>
        <a:accent5>
          <a:srgbClr val="E5E5E5"/>
        </a:accent5>
        <a:accent6>
          <a:srgbClr val="7FB3E7"/>
        </a:accent6>
        <a:hlink>
          <a:srgbClr val="0066CC"/>
        </a:hlink>
        <a:folHlink>
          <a:srgbClr val="FF9933"/>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3366CC"/>
        </a:lt1>
        <a:dk2>
          <a:srgbClr val="000099"/>
        </a:dk2>
        <a:lt2>
          <a:srgbClr val="006699"/>
        </a:lt2>
        <a:accent1>
          <a:srgbClr val="99CCFF"/>
        </a:accent1>
        <a:accent2>
          <a:srgbClr val="FF9900"/>
        </a:accent2>
        <a:accent3>
          <a:srgbClr val="AAAACA"/>
        </a:accent3>
        <a:accent4>
          <a:srgbClr val="2A56AE"/>
        </a:accent4>
        <a:accent5>
          <a:srgbClr val="CAE2FF"/>
        </a:accent5>
        <a:accent6>
          <a:srgbClr val="E78A00"/>
        </a:accent6>
        <a:hlink>
          <a:srgbClr val="009999"/>
        </a:hlink>
        <a:folHlink>
          <a:srgbClr val="FF5050"/>
        </a:folHlink>
      </a:clrScheme>
      <a:clrMap bg1="dk2" tx1="lt1" bg2="dk1" tx2="lt2" accent1="accent1" accent2="accent2" accent3="accent3" accent4="accent4" accent5="accent5" accent6="accent6" hlink="hlink" folHlink="folHlink"/>
    </a:extraClrScheme>
    <a:extraClrScheme>
      <a:clrScheme name="Default Design 9">
        <a:dk1>
          <a:srgbClr val="000000"/>
        </a:dk1>
        <a:lt1>
          <a:srgbClr val="DEF6F1"/>
        </a:lt1>
        <a:dk2>
          <a:srgbClr val="000000"/>
        </a:dk2>
        <a:lt2>
          <a:srgbClr val="969696"/>
        </a:lt2>
        <a:accent1>
          <a:srgbClr val="CEF9FE"/>
        </a:accent1>
        <a:accent2>
          <a:srgbClr val="8DC6FF"/>
        </a:accent2>
        <a:accent3>
          <a:srgbClr val="ECFAF7"/>
        </a:accent3>
        <a:accent4>
          <a:srgbClr val="000000"/>
        </a:accent4>
        <a:accent5>
          <a:srgbClr val="E3FBFE"/>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10">
        <a:dk1>
          <a:srgbClr val="000000"/>
        </a:dk1>
        <a:lt1>
          <a:srgbClr val="FFFFFF"/>
        </a:lt1>
        <a:dk2>
          <a:srgbClr val="F66F0A"/>
        </a:dk2>
        <a:lt2>
          <a:srgbClr val="808080"/>
        </a:lt2>
        <a:accent1>
          <a:srgbClr val="99CCFF"/>
        </a:accent1>
        <a:accent2>
          <a:srgbClr val="CCFFFF"/>
        </a:accent2>
        <a:accent3>
          <a:srgbClr val="FFFFFF"/>
        </a:accent3>
        <a:accent4>
          <a:srgbClr val="000000"/>
        </a:accent4>
        <a:accent5>
          <a:srgbClr val="CAE2FF"/>
        </a:accent5>
        <a:accent6>
          <a:srgbClr val="B9E7E7"/>
        </a:accent6>
        <a:hlink>
          <a:srgbClr val="006699"/>
        </a:hlink>
        <a:folHlink>
          <a:srgbClr val="CC33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Checkerboard keyboard design template">
  <a:themeElements>
    <a:clrScheme name="Default Design 9">
      <a:dk1>
        <a:srgbClr val="000000"/>
      </a:dk1>
      <a:lt1>
        <a:srgbClr val="DEF6F1"/>
      </a:lt1>
      <a:dk2>
        <a:srgbClr val="000000"/>
      </a:dk2>
      <a:lt2>
        <a:srgbClr val="969696"/>
      </a:lt2>
      <a:accent1>
        <a:srgbClr val="CEF9FE"/>
      </a:accent1>
      <a:accent2>
        <a:srgbClr val="8DC6FF"/>
      </a:accent2>
      <a:accent3>
        <a:srgbClr val="ECFAF7"/>
      </a:accent3>
      <a:accent4>
        <a:srgbClr val="000000"/>
      </a:accent4>
      <a:accent5>
        <a:srgbClr val="E3FBFE"/>
      </a:accent5>
      <a:accent6>
        <a:srgbClr val="7FB3E7"/>
      </a:accent6>
      <a:hlink>
        <a:srgbClr val="0066CC"/>
      </a:hlink>
      <a:folHlink>
        <a:srgbClr val="00A800"/>
      </a:folHlink>
    </a:clrScheme>
    <a:fontScheme name="Default Desig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CA"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CA"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4">
        <a:dk1>
          <a:srgbClr val="2D2015"/>
        </a:dk1>
        <a:lt1>
          <a:srgbClr val="777777"/>
        </a:lt1>
        <a:dk2>
          <a:srgbClr val="523E26"/>
        </a:dk2>
        <a:lt2>
          <a:srgbClr val="DFC08D"/>
        </a:lt2>
        <a:accent1>
          <a:srgbClr val="B9DC91"/>
        </a:accent1>
        <a:accent2>
          <a:srgbClr val="6699CC"/>
        </a:accent2>
        <a:accent3>
          <a:srgbClr val="B3AFAC"/>
        </a:accent3>
        <a:accent4>
          <a:srgbClr val="656565"/>
        </a:accent4>
        <a:accent5>
          <a:srgbClr val="D9EBC7"/>
        </a:accent5>
        <a:accent6>
          <a:srgbClr val="5C8AB9"/>
        </a:accent6>
        <a:hlink>
          <a:srgbClr val="E66464"/>
        </a:hlink>
        <a:folHlink>
          <a:srgbClr val="660033"/>
        </a:folHlink>
      </a:clrScheme>
      <a:clrMap bg1="dk2" tx1="lt1" bg2="dk1" tx2="lt2" accent1="accent1" accent2="accent2" accent3="accent3" accent4="accent4" accent5="accent5" accent6="accent6" hlink="hlink" folHlink="folHlink"/>
    </a:extraClrScheme>
    <a:extraClrScheme>
      <a:clrScheme name="Default Design 5">
        <a:dk1>
          <a:srgbClr val="5C1F00"/>
        </a:dk1>
        <a:lt1>
          <a:srgbClr val="CCCC99"/>
        </a:lt1>
        <a:dk2>
          <a:srgbClr val="800000"/>
        </a:dk2>
        <a:lt2>
          <a:srgbClr val="DFD293"/>
        </a:lt2>
        <a:accent1>
          <a:srgbClr val="CC3300"/>
        </a:accent1>
        <a:accent2>
          <a:srgbClr val="BE7960"/>
        </a:accent2>
        <a:accent3>
          <a:srgbClr val="C0AAAA"/>
        </a:accent3>
        <a:accent4>
          <a:srgbClr val="AEAE82"/>
        </a:accent4>
        <a:accent5>
          <a:srgbClr val="E2ADAA"/>
        </a:accent5>
        <a:accent6>
          <a:srgbClr val="AC6D56"/>
        </a:accent6>
        <a:hlink>
          <a:srgbClr val="FFFF99"/>
        </a:hlink>
        <a:folHlink>
          <a:srgbClr val="FF9933"/>
        </a:folHlink>
      </a:clrScheme>
      <a:clrMap bg1="dk2" tx1="lt1" bg2="dk1" tx2="lt2" accent1="accent1" accent2="accent2" accent3="accent3" accent4="accent4" accent5="accent5" accent6="accent6" hlink="hlink" folHlink="folHlink"/>
    </a:extraClrScheme>
    <a:extraClrScheme>
      <a:clrScheme name="Default Design 6">
        <a:dk1>
          <a:srgbClr val="58572B"/>
        </a:dk1>
        <a:lt1>
          <a:srgbClr val="666699"/>
        </a:lt1>
        <a:dk2>
          <a:srgbClr val="66CCFF"/>
        </a:dk2>
        <a:lt2>
          <a:srgbClr val="3E3E5C"/>
        </a:lt2>
        <a:accent1>
          <a:srgbClr val="CCCC99"/>
        </a:accent1>
        <a:accent2>
          <a:srgbClr val="FFFFCC"/>
        </a:accent2>
        <a:accent3>
          <a:srgbClr val="B8B8CA"/>
        </a:accent3>
        <a:accent4>
          <a:srgbClr val="4A4923"/>
        </a:accent4>
        <a:accent5>
          <a:srgbClr val="E2E2CA"/>
        </a:accent5>
        <a:accent6>
          <a:srgbClr val="E7E7B9"/>
        </a:accent6>
        <a:hlink>
          <a:srgbClr val="990000"/>
        </a:hlink>
        <a:folHlink>
          <a:srgbClr val="663300"/>
        </a:folHlink>
      </a:clrScheme>
      <a:clrMap bg1="lt1" tx1="dk1" bg2="lt2" tx2="dk2" accent1="accent1" accent2="accent2" accent3="accent3" accent4="accent4" accent5="accent5" accent6="accent6" hlink="hlink" folHlink="folHlink"/>
    </a:extraClrScheme>
    <a:extraClrScheme>
      <a:clrScheme name="Default Design 7">
        <a:dk1>
          <a:srgbClr val="336699"/>
        </a:dk1>
        <a:lt1>
          <a:srgbClr val="666666"/>
        </a:lt1>
        <a:dk2>
          <a:srgbClr val="000000"/>
        </a:dk2>
        <a:lt2>
          <a:srgbClr val="33CCFF"/>
        </a:lt2>
        <a:accent1>
          <a:srgbClr val="D2D2D2"/>
        </a:accent1>
        <a:accent2>
          <a:srgbClr val="8DC6FF"/>
        </a:accent2>
        <a:accent3>
          <a:srgbClr val="AAAAAA"/>
        </a:accent3>
        <a:accent4>
          <a:srgbClr val="565656"/>
        </a:accent4>
        <a:accent5>
          <a:srgbClr val="E5E5E5"/>
        </a:accent5>
        <a:accent6>
          <a:srgbClr val="7FB3E7"/>
        </a:accent6>
        <a:hlink>
          <a:srgbClr val="0066CC"/>
        </a:hlink>
        <a:folHlink>
          <a:srgbClr val="FF9933"/>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3366CC"/>
        </a:lt1>
        <a:dk2>
          <a:srgbClr val="000099"/>
        </a:dk2>
        <a:lt2>
          <a:srgbClr val="006699"/>
        </a:lt2>
        <a:accent1>
          <a:srgbClr val="99CCFF"/>
        </a:accent1>
        <a:accent2>
          <a:srgbClr val="FF9900"/>
        </a:accent2>
        <a:accent3>
          <a:srgbClr val="AAAACA"/>
        </a:accent3>
        <a:accent4>
          <a:srgbClr val="2A56AE"/>
        </a:accent4>
        <a:accent5>
          <a:srgbClr val="CAE2FF"/>
        </a:accent5>
        <a:accent6>
          <a:srgbClr val="E78A00"/>
        </a:accent6>
        <a:hlink>
          <a:srgbClr val="009999"/>
        </a:hlink>
        <a:folHlink>
          <a:srgbClr val="FF5050"/>
        </a:folHlink>
      </a:clrScheme>
      <a:clrMap bg1="dk2" tx1="lt1" bg2="dk1" tx2="lt2" accent1="accent1" accent2="accent2" accent3="accent3" accent4="accent4" accent5="accent5" accent6="accent6" hlink="hlink" folHlink="folHlink"/>
    </a:extraClrScheme>
    <a:extraClrScheme>
      <a:clrScheme name="Default Design 9">
        <a:dk1>
          <a:srgbClr val="000000"/>
        </a:dk1>
        <a:lt1>
          <a:srgbClr val="DEF6F1"/>
        </a:lt1>
        <a:dk2>
          <a:srgbClr val="000000"/>
        </a:dk2>
        <a:lt2>
          <a:srgbClr val="969696"/>
        </a:lt2>
        <a:accent1>
          <a:srgbClr val="CEF9FE"/>
        </a:accent1>
        <a:accent2>
          <a:srgbClr val="8DC6FF"/>
        </a:accent2>
        <a:accent3>
          <a:srgbClr val="ECFAF7"/>
        </a:accent3>
        <a:accent4>
          <a:srgbClr val="000000"/>
        </a:accent4>
        <a:accent5>
          <a:srgbClr val="E3FBFE"/>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10">
        <a:dk1>
          <a:srgbClr val="000000"/>
        </a:dk1>
        <a:lt1>
          <a:srgbClr val="FFFFFF"/>
        </a:lt1>
        <a:dk2>
          <a:srgbClr val="F66F0A"/>
        </a:dk2>
        <a:lt2>
          <a:srgbClr val="808080"/>
        </a:lt2>
        <a:accent1>
          <a:srgbClr val="99CCFF"/>
        </a:accent1>
        <a:accent2>
          <a:srgbClr val="CCFFFF"/>
        </a:accent2>
        <a:accent3>
          <a:srgbClr val="FFFFFF"/>
        </a:accent3>
        <a:accent4>
          <a:srgbClr val="000000"/>
        </a:accent4>
        <a:accent5>
          <a:srgbClr val="CAE2FF"/>
        </a:accent5>
        <a:accent6>
          <a:srgbClr val="B9E7E7"/>
        </a:accent6>
        <a:hlink>
          <a:srgbClr val="006699"/>
        </a:hlink>
        <a:folHlink>
          <a:srgbClr val="CC33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Checkerboard keyboard design template">
  <a:themeElements>
    <a:clrScheme name="Default Design 9">
      <a:dk1>
        <a:srgbClr val="000000"/>
      </a:dk1>
      <a:lt1>
        <a:srgbClr val="DEF6F1"/>
      </a:lt1>
      <a:dk2>
        <a:srgbClr val="000000"/>
      </a:dk2>
      <a:lt2>
        <a:srgbClr val="969696"/>
      </a:lt2>
      <a:accent1>
        <a:srgbClr val="CEF9FE"/>
      </a:accent1>
      <a:accent2>
        <a:srgbClr val="8DC6FF"/>
      </a:accent2>
      <a:accent3>
        <a:srgbClr val="ECFAF7"/>
      </a:accent3>
      <a:accent4>
        <a:srgbClr val="000000"/>
      </a:accent4>
      <a:accent5>
        <a:srgbClr val="E3FBFE"/>
      </a:accent5>
      <a:accent6>
        <a:srgbClr val="7FB3E7"/>
      </a:accent6>
      <a:hlink>
        <a:srgbClr val="0066CC"/>
      </a:hlink>
      <a:folHlink>
        <a:srgbClr val="00A800"/>
      </a:folHlink>
    </a:clrScheme>
    <a:fontScheme name="Default Desig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CA"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CA"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4">
        <a:dk1>
          <a:srgbClr val="2D2015"/>
        </a:dk1>
        <a:lt1>
          <a:srgbClr val="777777"/>
        </a:lt1>
        <a:dk2>
          <a:srgbClr val="523E26"/>
        </a:dk2>
        <a:lt2>
          <a:srgbClr val="DFC08D"/>
        </a:lt2>
        <a:accent1>
          <a:srgbClr val="B9DC91"/>
        </a:accent1>
        <a:accent2>
          <a:srgbClr val="6699CC"/>
        </a:accent2>
        <a:accent3>
          <a:srgbClr val="B3AFAC"/>
        </a:accent3>
        <a:accent4>
          <a:srgbClr val="656565"/>
        </a:accent4>
        <a:accent5>
          <a:srgbClr val="D9EBC7"/>
        </a:accent5>
        <a:accent6>
          <a:srgbClr val="5C8AB9"/>
        </a:accent6>
        <a:hlink>
          <a:srgbClr val="E66464"/>
        </a:hlink>
        <a:folHlink>
          <a:srgbClr val="660033"/>
        </a:folHlink>
      </a:clrScheme>
      <a:clrMap bg1="dk2" tx1="lt1" bg2="dk1" tx2="lt2" accent1="accent1" accent2="accent2" accent3="accent3" accent4="accent4" accent5="accent5" accent6="accent6" hlink="hlink" folHlink="folHlink"/>
    </a:extraClrScheme>
    <a:extraClrScheme>
      <a:clrScheme name="Default Design 5">
        <a:dk1>
          <a:srgbClr val="5C1F00"/>
        </a:dk1>
        <a:lt1>
          <a:srgbClr val="CCCC99"/>
        </a:lt1>
        <a:dk2>
          <a:srgbClr val="800000"/>
        </a:dk2>
        <a:lt2>
          <a:srgbClr val="DFD293"/>
        </a:lt2>
        <a:accent1>
          <a:srgbClr val="CC3300"/>
        </a:accent1>
        <a:accent2>
          <a:srgbClr val="BE7960"/>
        </a:accent2>
        <a:accent3>
          <a:srgbClr val="C0AAAA"/>
        </a:accent3>
        <a:accent4>
          <a:srgbClr val="AEAE82"/>
        </a:accent4>
        <a:accent5>
          <a:srgbClr val="E2ADAA"/>
        </a:accent5>
        <a:accent6>
          <a:srgbClr val="AC6D56"/>
        </a:accent6>
        <a:hlink>
          <a:srgbClr val="FFFF99"/>
        </a:hlink>
        <a:folHlink>
          <a:srgbClr val="FF9933"/>
        </a:folHlink>
      </a:clrScheme>
      <a:clrMap bg1="dk2" tx1="lt1" bg2="dk1" tx2="lt2" accent1="accent1" accent2="accent2" accent3="accent3" accent4="accent4" accent5="accent5" accent6="accent6" hlink="hlink" folHlink="folHlink"/>
    </a:extraClrScheme>
    <a:extraClrScheme>
      <a:clrScheme name="Default Design 6">
        <a:dk1>
          <a:srgbClr val="58572B"/>
        </a:dk1>
        <a:lt1>
          <a:srgbClr val="666699"/>
        </a:lt1>
        <a:dk2>
          <a:srgbClr val="66CCFF"/>
        </a:dk2>
        <a:lt2>
          <a:srgbClr val="3E3E5C"/>
        </a:lt2>
        <a:accent1>
          <a:srgbClr val="CCCC99"/>
        </a:accent1>
        <a:accent2>
          <a:srgbClr val="FFFFCC"/>
        </a:accent2>
        <a:accent3>
          <a:srgbClr val="B8B8CA"/>
        </a:accent3>
        <a:accent4>
          <a:srgbClr val="4A4923"/>
        </a:accent4>
        <a:accent5>
          <a:srgbClr val="E2E2CA"/>
        </a:accent5>
        <a:accent6>
          <a:srgbClr val="E7E7B9"/>
        </a:accent6>
        <a:hlink>
          <a:srgbClr val="990000"/>
        </a:hlink>
        <a:folHlink>
          <a:srgbClr val="663300"/>
        </a:folHlink>
      </a:clrScheme>
      <a:clrMap bg1="lt1" tx1="dk1" bg2="lt2" tx2="dk2" accent1="accent1" accent2="accent2" accent3="accent3" accent4="accent4" accent5="accent5" accent6="accent6" hlink="hlink" folHlink="folHlink"/>
    </a:extraClrScheme>
    <a:extraClrScheme>
      <a:clrScheme name="Default Design 7">
        <a:dk1>
          <a:srgbClr val="336699"/>
        </a:dk1>
        <a:lt1>
          <a:srgbClr val="666666"/>
        </a:lt1>
        <a:dk2>
          <a:srgbClr val="000000"/>
        </a:dk2>
        <a:lt2>
          <a:srgbClr val="33CCFF"/>
        </a:lt2>
        <a:accent1>
          <a:srgbClr val="D2D2D2"/>
        </a:accent1>
        <a:accent2>
          <a:srgbClr val="8DC6FF"/>
        </a:accent2>
        <a:accent3>
          <a:srgbClr val="AAAAAA"/>
        </a:accent3>
        <a:accent4>
          <a:srgbClr val="565656"/>
        </a:accent4>
        <a:accent5>
          <a:srgbClr val="E5E5E5"/>
        </a:accent5>
        <a:accent6>
          <a:srgbClr val="7FB3E7"/>
        </a:accent6>
        <a:hlink>
          <a:srgbClr val="0066CC"/>
        </a:hlink>
        <a:folHlink>
          <a:srgbClr val="FF9933"/>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3366CC"/>
        </a:lt1>
        <a:dk2>
          <a:srgbClr val="000099"/>
        </a:dk2>
        <a:lt2>
          <a:srgbClr val="006699"/>
        </a:lt2>
        <a:accent1>
          <a:srgbClr val="99CCFF"/>
        </a:accent1>
        <a:accent2>
          <a:srgbClr val="FF9900"/>
        </a:accent2>
        <a:accent3>
          <a:srgbClr val="AAAACA"/>
        </a:accent3>
        <a:accent4>
          <a:srgbClr val="2A56AE"/>
        </a:accent4>
        <a:accent5>
          <a:srgbClr val="CAE2FF"/>
        </a:accent5>
        <a:accent6>
          <a:srgbClr val="E78A00"/>
        </a:accent6>
        <a:hlink>
          <a:srgbClr val="009999"/>
        </a:hlink>
        <a:folHlink>
          <a:srgbClr val="FF5050"/>
        </a:folHlink>
      </a:clrScheme>
      <a:clrMap bg1="dk2" tx1="lt1" bg2="dk1" tx2="lt2" accent1="accent1" accent2="accent2" accent3="accent3" accent4="accent4" accent5="accent5" accent6="accent6" hlink="hlink" folHlink="folHlink"/>
    </a:extraClrScheme>
    <a:extraClrScheme>
      <a:clrScheme name="Default Design 9">
        <a:dk1>
          <a:srgbClr val="000000"/>
        </a:dk1>
        <a:lt1>
          <a:srgbClr val="DEF6F1"/>
        </a:lt1>
        <a:dk2>
          <a:srgbClr val="000000"/>
        </a:dk2>
        <a:lt2>
          <a:srgbClr val="969696"/>
        </a:lt2>
        <a:accent1>
          <a:srgbClr val="CEF9FE"/>
        </a:accent1>
        <a:accent2>
          <a:srgbClr val="8DC6FF"/>
        </a:accent2>
        <a:accent3>
          <a:srgbClr val="ECFAF7"/>
        </a:accent3>
        <a:accent4>
          <a:srgbClr val="000000"/>
        </a:accent4>
        <a:accent5>
          <a:srgbClr val="E3FBFE"/>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10">
        <a:dk1>
          <a:srgbClr val="000000"/>
        </a:dk1>
        <a:lt1>
          <a:srgbClr val="FFFFFF"/>
        </a:lt1>
        <a:dk2>
          <a:srgbClr val="F66F0A"/>
        </a:dk2>
        <a:lt2>
          <a:srgbClr val="808080"/>
        </a:lt2>
        <a:accent1>
          <a:srgbClr val="99CCFF"/>
        </a:accent1>
        <a:accent2>
          <a:srgbClr val="CCFFFF"/>
        </a:accent2>
        <a:accent3>
          <a:srgbClr val="FFFFFF"/>
        </a:accent3>
        <a:accent4>
          <a:srgbClr val="000000"/>
        </a:accent4>
        <a:accent5>
          <a:srgbClr val="CAE2FF"/>
        </a:accent5>
        <a:accent6>
          <a:srgbClr val="B9E7E7"/>
        </a:accent6>
        <a:hlink>
          <a:srgbClr val="006699"/>
        </a:hlink>
        <a:folHlink>
          <a:srgbClr val="CC33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Checkerboard keyboard design template">
  <a:themeElements>
    <a:clrScheme name="Default Design 9">
      <a:dk1>
        <a:srgbClr val="000000"/>
      </a:dk1>
      <a:lt1>
        <a:srgbClr val="DEF6F1"/>
      </a:lt1>
      <a:dk2>
        <a:srgbClr val="000000"/>
      </a:dk2>
      <a:lt2>
        <a:srgbClr val="969696"/>
      </a:lt2>
      <a:accent1>
        <a:srgbClr val="CEF9FE"/>
      </a:accent1>
      <a:accent2>
        <a:srgbClr val="8DC6FF"/>
      </a:accent2>
      <a:accent3>
        <a:srgbClr val="ECFAF7"/>
      </a:accent3>
      <a:accent4>
        <a:srgbClr val="000000"/>
      </a:accent4>
      <a:accent5>
        <a:srgbClr val="E3FBFE"/>
      </a:accent5>
      <a:accent6>
        <a:srgbClr val="7FB3E7"/>
      </a:accent6>
      <a:hlink>
        <a:srgbClr val="0066CC"/>
      </a:hlink>
      <a:folHlink>
        <a:srgbClr val="00A800"/>
      </a:folHlink>
    </a:clrScheme>
    <a:fontScheme name="Default Desig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CA"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CA"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4">
        <a:dk1>
          <a:srgbClr val="2D2015"/>
        </a:dk1>
        <a:lt1>
          <a:srgbClr val="777777"/>
        </a:lt1>
        <a:dk2>
          <a:srgbClr val="523E26"/>
        </a:dk2>
        <a:lt2>
          <a:srgbClr val="DFC08D"/>
        </a:lt2>
        <a:accent1>
          <a:srgbClr val="B9DC91"/>
        </a:accent1>
        <a:accent2>
          <a:srgbClr val="6699CC"/>
        </a:accent2>
        <a:accent3>
          <a:srgbClr val="B3AFAC"/>
        </a:accent3>
        <a:accent4>
          <a:srgbClr val="656565"/>
        </a:accent4>
        <a:accent5>
          <a:srgbClr val="D9EBC7"/>
        </a:accent5>
        <a:accent6>
          <a:srgbClr val="5C8AB9"/>
        </a:accent6>
        <a:hlink>
          <a:srgbClr val="E66464"/>
        </a:hlink>
        <a:folHlink>
          <a:srgbClr val="660033"/>
        </a:folHlink>
      </a:clrScheme>
      <a:clrMap bg1="dk2" tx1="lt1" bg2="dk1" tx2="lt2" accent1="accent1" accent2="accent2" accent3="accent3" accent4="accent4" accent5="accent5" accent6="accent6" hlink="hlink" folHlink="folHlink"/>
    </a:extraClrScheme>
    <a:extraClrScheme>
      <a:clrScheme name="Default Design 5">
        <a:dk1>
          <a:srgbClr val="5C1F00"/>
        </a:dk1>
        <a:lt1>
          <a:srgbClr val="CCCC99"/>
        </a:lt1>
        <a:dk2>
          <a:srgbClr val="800000"/>
        </a:dk2>
        <a:lt2>
          <a:srgbClr val="DFD293"/>
        </a:lt2>
        <a:accent1>
          <a:srgbClr val="CC3300"/>
        </a:accent1>
        <a:accent2>
          <a:srgbClr val="BE7960"/>
        </a:accent2>
        <a:accent3>
          <a:srgbClr val="C0AAAA"/>
        </a:accent3>
        <a:accent4>
          <a:srgbClr val="AEAE82"/>
        </a:accent4>
        <a:accent5>
          <a:srgbClr val="E2ADAA"/>
        </a:accent5>
        <a:accent6>
          <a:srgbClr val="AC6D56"/>
        </a:accent6>
        <a:hlink>
          <a:srgbClr val="FFFF99"/>
        </a:hlink>
        <a:folHlink>
          <a:srgbClr val="FF9933"/>
        </a:folHlink>
      </a:clrScheme>
      <a:clrMap bg1="dk2" tx1="lt1" bg2="dk1" tx2="lt2" accent1="accent1" accent2="accent2" accent3="accent3" accent4="accent4" accent5="accent5" accent6="accent6" hlink="hlink" folHlink="folHlink"/>
    </a:extraClrScheme>
    <a:extraClrScheme>
      <a:clrScheme name="Default Design 6">
        <a:dk1>
          <a:srgbClr val="58572B"/>
        </a:dk1>
        <a:lt1>
          <a:srgbClr val="666699"/>
        </a:lt1>
        <a:dk2>
          <a:srgbClr val="66CCFF"/>
        </a:dk2>
        <a:lt2>
          <a:srgbClr val="3E3E5C"/>
        </a:lt2>
        <a:accent1>
          <a:srgbClr val="CCCC99"/>
        </a:accent1>
        <a:accent2>
          <a:srgbClr val="FFFFCC"/>
        </a:accent2>
        <a:accent3>
          <a:srgbClr val="B8B8CA"/>
        </a:accent3>
        <a:accent4>
          <a:srgbClr val="4A4923"/>
        </a:accent4>
        <a:accent5>
          <a:srgbClr val="E2E2CA"/>
        </a:accent5>
        <a:accent6>
          <a:srgbClr val="E7E7B9"/>
        </a:accent6>
        <a:hlink>
          <a:srgbClr val="990000"/>
        </a:hlink>
        <a:folHlink>
          <a:srgbClr val="663300"/>
        </a:folHlink>
      </a:clrScheme>
      <a:clrMap bg1="lt1" tx1="dk1" bg2="lt2" tx2="dk2" accent1="accent1" accent2="accent2" accent3="accent3" accent4="accent4" accent5="accent5" accent6="accent6" hlink="hlink" folHlink="folHlink"/>
    </a:extraClrScheme>
    <a:extraClrScheme>
      <a:clrScheme name="Default Design 7">
        <a:dk1>
          <a:srgbClr val="336699"/>
        </a:dk1>
        <a:lt1>
          <a:srgbClr val="666666"/>
        </a:lt1>
        <a:dk2>
          <a:srgbClr val="000000"/>
        </a:dk2>
        <a:lt2>
          <a:srgbClr val="33CCFF"/>
        </a:lt2>
        <a:accent1>
          <a:srgbClr val="D2D2D2"/>
        </a:accent1>
        <a:accent2>
          <a:srgbClr val="8DC6FF"/>
        </a:accent2>
        <a:accent3>
          <a:srgbClr val="AAAAAA"/>
        </a:accent3>
        <a:accent4>
          <a:srgbClr val="565656"/>
        </a:accent4>
        <a:accent5>
          <a:srgbClr val="E5E5E5"/>
        </a:accent5>
        <a:accent6>
          <a:srgbClr val="7FB3E7"/>
        </a:accent6>
        <a:hlink>
          <a:srgbClr val="0066CC"/>
        </a:hlink>
        <a:folHlink>
          <a:srgbClr val="FF9933"/>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3366CC"/>
        </a:lt1>
        <a:dk2>
          <a:srgbClr val="000099"/>
        </a:dk2>
        <a:lt2>
          <a:srgbClr val="006699"/>
        </a:lt2>
        <a:accent1>
          <a:srgbClr val="99CCFF"/>
        </a:accent1>
        <a:accent2>
          <a:srgbClr val="FF9900"/>
        </a:accent2>
        <a:accent3>
          <a:srgbClr val="AAAACA"/>
        </a:accent3>
        <a:accent4>
          <a:srgbClr val="2A56AE"/>
        </a:accent4>
        <a:accent5>
          <a:srgbClr val="CAE2FF"/>
        </a:accent5>
        <a:accent6>
          <a:srgbClr val="E78A00"/>
        </a:accent6>
        <a:hlink>
          <a:srgbClr val="009999"/>
        </a:hlink>
        <a:folHlink>
          <a:srgbClr val="FF5050"/>
        </a:folHlink>
      </a:clrScheme>
      <a:clrMap bg1="dk2" tx1="lt1" bg2="dk1" tx2="lt2" accent1="accent1" accent2="accent2" accent3="accent3" accent4="accent4" accent5="accent5" accent6="accent6" hlink="hlink" folHlink="folHlink"/>
    </a:extraClrScheme>
    <a:extraClrScheme>
      <a:clrScheme name="Default Design 9">
        <a:dk1>
          <a:srgbClr val="000000"/>
        </a:dk1>
        <a:lt1>
          <a:srgbClr val="DEF6F1"/>
        </a:lt1>
        <a:dk2>
          <a:srgbClr val="000000"/>
        </a:dk2>
        <a:lt2>
          <a:srgbClr val="969696"/>
        </a:lt2>
        <a:accent1>
          <a:srgbClr val="CEF9FE"/>
        </a:accent1>
        <a:accent2>
          <a:srgbClr val="8DC6FF"/>
        </a:accent2>
        <a:accent3>
          <a:srgbClr val="ECFAF7"/>
        </a:accent3>
        <a:accent4>
          <a:srgbClr val="000000"/>
        </a:accent4>
        <a:accent5>
          <a:srgbClr val="E3FBFE"/>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10">
        <a:dk1>
          <a:srgbClr val="000000"/>
        </a:dk1>
        <a:lt1>
          <a:srgbClr val="FFFFFF"/>
        </a:lt1>
        <a:dk2>
          <a:srgbClr val="F66F0A"/>
        </a:dk2>
        <a:lt2>
          <a:srgbClr val="808080"/>
        </a:lt2>
        <a:accent1>
          <a:srgbClr val="99CCFF"/>
        </a:accent1>
        <a:accent2>
          <a:srgbClr val="CCFFFF"/>
        </a:accent2>
        <a:accent3>
          <a:srgbClr val="FFFFFF"/>
        </a:accent3>
        <a:accent4>
          <a:srgbClr val="000000"/>
        </a:accent4>
        <a:accent5>
          <a:srgbClr val="CAE2FF"/>
        </a:accent5>
        <a:accent6>
          <a:srgbClr val="B9E7E7"/>
        </a:accent6>
        <a:hlink>
          <a:srgbClr val="006699"/>
        </a:hlink>
        <a:folHlink>
          <a:srgbClr val="CC33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Checkerboard keyboard design template">
  <a:themeElements>
    <a:clrScheme name="Default Design 9">
      <a:dk1>
        <a:srgbClr val="000000"/>
      </a:dk1>
      <a:lt1>
        <a:srgbClr val="DEF6F1"/>
      </a:lt1>
      <a:dk2>
        <a:srgbClr val="000000"/>
      </a:dk2>
      <a:lt2>
        <a:srgbClr val="969696"/>
      </a:lt2>
      <a:accent1>
        <a:srgbClr val="CEF9FE"/>
      </a:accent1>
      <a:accent2>
        <a:srgbClr val="8DC6FF"/>
      </a:accent2>
      <a:accent3>
        <a:srgbClr val="ECFAF7"/>
      </a:accent3>
      <a:accent4>
        <a:srgbClr val="000000"/>
      </a:accent4>
      <a:accent5>
        <a:srgbClr val="E3FBFE"/>
      </a:accent5>
      <a:accent6>
        <a:srgbClr val="7FB3E7"/>
      </a:accent6>
      <a:hlink>
        <a:srgbClr val="0066CC"/>
      </a:hlink>
      <a:folHlink>
        <a:srgbClr val="00A800"/>
      </a:folHlink>
    </a:clrScheme>
    <a:fontScheme name="Default Desig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CA"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CA"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4">
        <a:dk1>
          <a:srgbClr val="2D2015"/>
        </a:dk1>
        <a:lt1>
          <a:srgbClr val="777777"/>
        </a:lt1>
        <a:dk2>
          <a:srgbClr val="523E26"/>
        </a:dk2>
        <a:lt2>
          <a:srgbClr val="DFC08D"/>
        </a:lt2>
        <a:accent1>
          <a:srgbClr val="B9DC91"/>
        </a:accent1>
        <a:accent2>
          <a:srgbClr val="6699CC"/>
        </a:accent2>
        <a:accent3>
          <a:srgbClr val="B3AFAC"/>
        </a:accent3>
        <a:accent4>
          <a:srgbClr val="656565"/>
        </a:accent4>
        <a:accent5>
          <a:srgbClr val="D9EBC7"/>
        </a:accent5>
        <a:accent6>
          <a:srgbClr val="5C8AB9"/>
        </a:accent6>
        <a:hlink>
          <a:srgbClr val="E66464"/>
        </a:hlink>
        <a:folHlink>
          <a:srgbClr val="660033"/>
        </a:folHlink>
      </a:clrScheme>
      <a:clrMap bg1="dk2" tx1="lt1" bg2="dk1" tx2="lt2" accent1="accent1" accent2="accent2" accent3="accent3" accent4="accent4" accent5="accent5" accent6="accent6" hlink="hlink" folHlink="folHlink"/>
    </a:extraClrScheme>
    <a:extraClrScheme>
      <a:clrScheme name="Default Design 5">
        <a:dk1>
          <a:srgbClr val="5C1F00"/>
        </a:dk1>
        <a:lt1>
          <a:srgbClr val="CCCC99"/>
        </a:lt1>
        <a:dk2>
          <a:srgbClr val="800000"/>
        </a:dk2>
        <a:lt2>
          <a:srgbClr val="DFD293"/>
        </a:lt2>
        <a:accent1>
          <a:srgbClr val="CC3300"/>
        </a:accent1>
        <a:accent2>
          <a:srgbClr val="BE7960"/>
        </a:accent2>
        <a:accent3>
          <a:srgbClr val="C0AAAA"/>
        </a:accent3>
        <a:accent4>
          <a:srgbClr val="AEAE82"/>
        </a:accent4>
        <a:accent5>
          <a:srgbClr val="E2ADAA"/>
        </a:accent5>
        <a:accent6>
          <a:srgbClr val="AC6D56"/>
        </a:accent6>
        <a:hlink>
          <a:srgbClr val="FFFF99"/>
        </a:hlink>
        <a:folHlink>
          <a:srgbClr val="FF9933"/>
        </a:folHlink>
      </a:clrScheme>
      <a:clrMap bg1="dk2" tx1="lt1" bg2="dk1" tx2="lt2" accent1="accent1" accent2="accent2" accent3="accent3" accent4="accent4" accent5="accent5" accent6="accent6" hlink="hlink" folHlink="folHlink"/>
    </a:extraClrScheme>
    <a:extraClrScheme>
      <a:clrScheme name="Default Design 6">
        <a:dk1>
          <a:srgbClr val="58572B"/>
        </a:dk1>
        <a:lt1>
          <a:srgbClr val="666699"/>
        </a:lt1>
        <a:dk2>
          <a:srgbClr val="66CCFF"/>
        </a:dk2>
        <a:lt2>
          <a:srgbClr val="3E3E5C"/>
        </a:lt2>
        <a:accent1>
          <a:srgbClr val="CCCC99"/>
        </a:accent1>
        <a:accent2>
          <a:srgbClr val="FFFFCC"/>
        </a:accent2>
        <a:accent3>
          <a:srgbClr val="B8B8CA"/>
        </a:accent3>
        <a:accent4>
          <a:srgbClr val="4A4923"/>
        </a:accent4>
        <a:accent5>
          <a:srgbClr val="E2E2CA"/>
        </a:accent5>
        <a:accent6>
          <a:srgbClr val="E7E7B9"/>
        </a:accent6>
        <a:hlink>
          <a:srgbClr val="990000"/>
        </a:hlink>
        <a:folHlink>
          <a:srgbClr val="663300"/>
        </a:folHlink>
      </a:clrScheme>
      <a:clrMap bg1="lt1" tx1="dk1" bg2="lt2" tx2="dk2" accent1="accent1" accent2="accent2" accent3="accent3" accent4="accent4" accent5="accent5" accent6="accent6" hlink="hlink" folHlink="folHlink"/>
    </a:extraClrScheme>
    <a:extraClrScheme>
      <a:clrScheme name="Default Design 7">
        <a:dk1>
          <a:srgbClr val="336699"/>
        </a:dk1>
        <a:lt1>
          <a:srgbClr val="666666"/>
        </a:lt1>
        <a:dk2>
          <a:srgbClr val="000000"/>
        </a:dk2>
        <a:lt2>
          <a:srgbClr val="33CCFF"/>
        </a:lt2>
        <a:accent1>
          <a:srgbClr val="D2D2D2"/>
        </a:accent1>
        <a:accent2>
          <a:srgbClr val="8DC6FF"/>
        </a:accent2>
        <a:accent3>
          <a:srgbClr val="AAAAAA"/>
        </a:accent3>
        <a:accent4>
          <a:srgbClr val="565656"/>
        </a:accent4>
        <a:accent5>
          <a:srgbClr val="E5E5E5"/>
        </a:accent5>
        <a:accent6>
          <a:srgbClr val="7FB3E7"/>
        </a:accent6>
        <a:hlink>
          <a:srgbClr val="0066CC"/>
        </a:hlink>
        <a:folHlink>
          <a:srgbClr val="FF9933"/>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3366CC"/>
        </a:lt1>
        <a:dk2>
          <a:srgbClr val="000099"/>
        </a:dk2>
        <a:lt2>
          <a:srgbClr val="006699"/>
        </a:lt2>
        <a:accent1>
          <a:srgbClr val="99CCFF"/>
        </a:accent1>
        <a:accent2>
          <a:srgbClr val="FF9900"/>
        </a:accent2>
        <a:accent3>
          <a:srgbClr val="AAAACA"/>
        </a:accent3>
        <a:accent4>
          <a:srgbClr val="2A56AE"/>
        </a:accent4>
        <a:accent5>
          <a:srgbClr val="CAE2FF"/>
        </a:accent5>
        <a:accent6>
          <a:srgbClr val="E78A00"/>
        </a:accent6>
        <a:hlink>
          <a:srgbClr val="009999"/>
        </a:hlink>
        <a:folHlink>
          <a:srgbClr val="FF5050"/>
        </a:folHlink>
      </a:clrScheme>
      <a:clrMap bg1="dk2" tx1="lt1" bg2="dk1" tx2="lt2" accent1="accent1" accent2="accent2" accent3="accent3" accent4="accent4" accent5="accent5" accent6="accent6" hlink="hlink" folHlink="folHlink"/>
    </a:extraClrScheme>
    <a:extraClrScheme>
      <a:clrScheme name="Default Design 9">
        <a:dk1>
          <a:srgbClr val="000000"/>
        </a:dk1>
        <a:lt1>
          <a:srgbClr val="DEF6F1"/>
        </a:lt1>
        <a:dk2>
          <a:srgbClr val="000000"/>
        </a:dk2>
        <a:lt2>
          <a:srgbClr val="969696"/>
        </a:lt2>
        <a:accent1>
          <a:srgbClr val="CEF9FE"/>
        </a:accent1>
        <a:accent2>
          <a:srgbClr val="8DC6FF"/>
        </a:accent2>
        <a:accent3>
          <a:srgbClr val="ECFAF7"/>
        </a:accent3>
        <a:accent4>
          <a:srgbClr val="000000"/>
        </a:accent4>
        <a:accent5>
          <a:srgbClr val="E3FBFE"/>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10">
        <a:dk1>
          <a:srgbClr val="000000"/>
        </a:dk1>
        <a:lt1>
          <a:srgbClr val="FFFFFF"/>
        </a:lt1>
        <a:dk2>
          <a:srgbClr val="F66F0A"/>
        </a:dk2>
        <a:lt2>
          <a:srgbClr val="808080"/>
        </a:lt2>
        <a:accent1>
          <a:srgbClr val="99CCFF"/>
        </a:accent1>
        <a:accent2>
          <a:srgbClr val="CCFFFF"/>
        </a:accent2>
        <a:accent3>
          <a:srgbClr val="FFFFFF"/>
        </a:accent3>
        <a:accent4>
          <a:srgbClr val="000000"/>
        </a:accent4>
        <a:accent5>
          <a:srgbClr val="CAE2FF"/>
        </a:accent5>
        <a:accent6>
          <a:srgbClr val="B9E7E7"/>
        </a:accent6>
        <a:hlink>
          <a:srgbClr val="006699"/>
        </a:hlink>
        <a:folHlink>
          <a:srgbClr val="CC33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ppt6B8F.tmp</Template>
  <TotalTime>9416</TotalTime>
  <Words>2561</Words>
  <Application>Microsoft Office PowerPoint</Application>
  <PresentationFormat>On-screen Show (4:3)</PresentationFormat>
  <Paragraphs>612</Paragraphs>
  <Slides>130</Slides>
  <Notes>25</Notes>
  <HiddenSlides>0</HiddenSlides>
  <MMClips>0</MMClips>
  <ScaleCrop>false</ScaleCrop>
  <HeadingPairs>
    <vt:vector size="6" baseType="variant">
      <vt:variant>
        <vt:lpstr>Theme</vt:lpstr>
      </vt:variant>
      <vt:variant>
        <vt:i4>21</vt:i4>
      </vt:variant>
      <vt:variant>
        <vt:lpstr>Embedded OLE Servers</vt:lpstr>
      </vt:variant>
      <vt:variant>
        <vt:i4>3</vt:i4>
      </vt:variant>
      <vt:variant>
        <vt:lpstr>Slide Titles</vt:lpstr>
      </vt:variant>
      <vt:variant>
        <vt:i4>130</vt:i4>
      </vt:variant>
    </vt:vector>
  </HeadingPairs>
  <TitlesOfParts>
    <vt:vector size="154" baseType="lpstr">
      <vt:lpstr>2008-10-02-DotAsiaRetreat</vt:lpstr>
      <vt:lpstr>Checkerboard keyboard design template</vt:lpstr>
      <vt:lpstr>1_Checkerboard keyboard design template</vt:lpstr>
      <vt:lpstr>2_Checkerboard keyboard design template</vt:lpstr>
      <vt:lpstr>3_Checkerboard keyboard design template</vt:lpstr>
      <vt:lpstr>4_Checkerboard keyboard design template</vt:lpstr>
      <vt:lpstr>5_Checkerboard keyboard design template</vt:lpstr>
      <vt:lpstr>Office Theme</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13_Office Theme</vt:lpstr>
      <vt:lpstr>Image</vt:lpstr>
      <vt:lpstr>Adobe Acrobat Document</vt:lpstr>
      <vt:lpstr>Microsoft Office Excel Chart</vt:lpstr>
      <vt:lpstr>Slide 1</vt:lpstr>
      <vt:lpstr>Overview</vt:lpstr>
      <vt:lpstr>DotAsia in 2010</vt:lpstr>
      <vt:lpstr>Strategic Directives in 2010 From AGM 2010 in KL:</vt:lpstr>
      <vt:lpstr>Channel Development</vt:lpstr>
      <vt:lpstr>Strategic Community Contributions</vt:lpstr>
      <vt:lpstr>Channel Development</vt:lpstr>
      <vt:lpstr>Slide 8</vt:lpstr>
      <vt:lpstr>DotAsia Cheering for Asian Teams</vt:lpstr>
      <vt:lpstr>.Asia for the Asian Games</vt:lpstr>
      <vt:lpstr>Ella Koon as 1st Asian GoDaddy Girl</vt:lpstr>
      <vt:lpstr>Lesley.Asia Video</vt:lpstr>
      <vt:lpstr>KeepClicking.Asia</vt:lpstr>
      <vt:lpstr>SunZi.Asia: The Art of War for Domaining</vt:lpstr>
      <vt:lpstr>Slide 15</vt:lpstr>
      <vt:lpstr>Year 2: 2009 – Development</vt:lpstr>
      <vt:lpstr>Year 3: 2010 – Growth</vt:lpstr>
      <vt:lpstr>Year-to-year Growth in New Creates</vt:lpstr>
      <vt:lpstr>New Creates Growth</vt:lpstr>
      <vt:lpstr>Asia Embracing .Asia Domains</vt:lpstr>
      <vt:lpstr>2010 New Creates - Top 12 Economies 7 of Top 10 in Asia</vt:lpstr>
      <vt:lpstr>Developing Renewal Rates</vt:lpstr>
      <vt:lpstr>Charter Eligibility Requirements</vt:lpstr>
      <vt:lpstr>Promoting Mass Market Awareness of .Asia</vt:lpstr>
      <vt:lpstr>AsianFilmAwards.Asia</vt:lpstr>
      <vt:lpstr>Extensive Social Media Coverage</vt:lpstr>
      <vt:lpstr>BreakupClub.Asia</vt:lpstr>
      <vt:lpstr>Slide 28</vt:lpstr>
      <vt:lpstr>Slide 29</vt:lpstr>
      <vt:lpstr>Slide 30</vt:lpstr>
      <vt:lpstr>.Asia for Artists &amp; Celebrities…</vt:lpstr>
      <vt:lpstr>Filmbiz.Asia</vt:lpstr>
      <vt:lpstr>.Asia used by Companies in Beijing</vt:lpstr>
      <vt:lpstr>.Asia in Tokyo</vt:lpstr>
      <vt:lpstr>Slide 35</vt:lpstr>
      <vt:lpstr>Slide 36</vt:lpstr>
      <vt:lpstr>Regus.asia</vt:lpstr>
      <vt:lpstr>Understanding the Evolving Asia Internet Marketplace</vt:lpstr>
      <vt:lpstr>Growing Internet Population in Asia</vt:lpstr>
      <vt:lpstr>Bulk of Asia’s Population Under 30: 38 Hour Day 4 Things at Once </vt:lpstr>
      <vt:lpstr>Trends in Asia User Behaviors</vt:lpstr>
      <vt:lpstr>Strong Growth in Online Spending</vt:lpstr>
      <vt:lpstr>Sustained Growth in Online Ad Spend in Asia</vt:lpstr>
      <vt:lpstr>Asia Market Integration</vt:lpstr>
      <vt:lpstr>.Asia improves SEO</vt:lpstr>
      <vt:lpstr>Success of “.Asia” Domain Critical to Success of DotAsia Organisation</vt:lpstr>
      <vt:lpstr>Slide 47</vt:lpstr>
      <vt:lpstr>Slide 48</vt:lpstr>
      <vt:lpstr>CreativeCommons.asia</vt:lpstr>
      <vt:lpstr>Paragon100.asia</vt:lpstr>
      <vt:lpstr>APEA.Asia</vt:lpstr>
      <vt:lpstr>NetMission.Asia</vt:lpstr>
      <vt:lpstr>Slide 53</vt:lpstr>
      <vt:lpstr>Asia Open Source Software Centers</vt:lpstr>
      <vt:lpstr>rIGF.Asia</vt:lpstr>
      <vt:lpstr>Slide 56</vt:lpstr>
      <vt:lpstr>Slide 57</vt:lpstr>
      <vt:lpstr>Digital Inclusion Grants Fund</vt:lpstr>
      <vt:lpstr>Slide 59</vt:lpstr>
      <vt:lpstr>Strategic Community Contributions</vt:lpstr>
      <vt:lpstr>Overcoming Challenges in 2010</vt:lpstr>
      <vt:lpstr>IDN.Asia Launch 2011</vt:lpstr>
      <vt:lpstr>DNSSEC.Asia</vt:lpstr>
      <vt:lpstr>.Asia Financial Report</vt:lpstr>
      <vt:lpstr>Financial Report</vt:lpstr>
      <vt:lpstr>Financial Report </vt:lpstr>
      <vt:lpstr>Slide 67</vt:lpstr>
      <vt:lpstr>Income Statement   (Oct 1, 09 to Sep 30, 10)</vt:lpstr>
      <vt:lpstr>Balance Sheet   (as at Sep 30, 10)</vt:lpstr>
      <vt:lpstr>Balance Sheet (Cont'd)</vt:lpstr>
      <vt:lpstr>Equity</vt:lpstr>
      <vt:lpstr>Summary</vt:lpstr>
      <vt:lpstr>Operating Expenses</vt:lpstr>
      <vt:lpstr>Operating Expenses</vt:lpstr>
      <vt:lpstr>Investment Portfolio (Current)</vt:lpstr>
      <vt:lpstr>Investment Portfolio (Breakdown)</vt:lpstr>
      <vt:lpstr>Overview</vt:lpstr>
      <vt:lpstr>Ratification of Board Elections 2011 Results</vt:lpstr>
      <vt:lpstr>Board Elections 2010</vt:lpstr>
      <vt:lpstr>Highlights of Procedures</vt:lpstr>
      <vt:lpstr>Nominations Recieved</vt:lpstr>
      <vt:lpstr>Voting Process</vt:lpstr>
      <vt:lpstr>Board Elections 2010 Results</vt:lpstr>
      <vt:lpstr>Member Resolution:</vt:lpstr>
      <vt:lpstr>Community Development Updates</vt:lpstr>
      <vt:lpstr>Community  Relations &amp; Projects</vt:lpstr>
      <vt:lpstr>Agenda</vt:lpstr>
      <vt:lpstr>Membership</vt:lpstr>
      <vt:lpstr>Membership</vt:lpstr>
      <vt:lpstr>Advisory Council</vt:lpstr>
      <vt:lpstr>Community Engagement</vt:lpstr>
      <vt:lpstr>Slide 92</vt:lpstr>
      <vt:lpstr>Slide 93</vt:lpstr>
      <vt:lpstr>Slide 94</vt:lpstr>
      <vt:lpstr>Slide 95</vt:lpstr>
      <vt:lpstr>Slide 96</vt:lpstr>
      <vt:lpstr>Slide 97</vt:lpstr>
      <vt:lpstr>Community Engagement -- Social Media</vt:lpstr>
      <vt:lpstr>Policy Participation</vt:lpstr>
      <vt:lpstr>DNSSEC.asia / Summit / Workshop</vt:lpstr>
      <vt:lpstr>Thank you</vt:lpstr>
      <vt:lpstr>We have a mission</vt:lpstr>
      <vt:lpstr>Ambassadors Uniqueness</vt:lpstr>
      <vt:lpstr>Knowledge based volunteers</vt:lpstr>
      <vt:lpstr>An Autonomous working environment</vt:lpstr>
      <vt:lpstr>An emphasis on international collaboration, participation from all sectors </vt:lpstr>
      <vt:lpstr>Participation in Regional and International conferences </vt:lpstr>
      <vt:lpstr>Overview</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DotAsia Strategic Plan 2011</vt:lpstr>
      <vt:lpstr>Multi-Dimensional Growth</vt:lpstr>
      <vt:lpstr>More Progressive in Development</vt:lpstr>
      <vt:lpstr>Key Considerations on Approach</vt:lpstr>
      <vt:lpstr>Slide 126</vt:lpstr>
      <vt:lpstr>Slide 127</vt:lpstr>
      <vt:lpstr>Every .Asia Domain Contributes to Internet Development in Asia</vt:lpstr>
      <vt:lpstr>Highlights @ APRICOT-APAN</vt:lpstr>
      <vt:lpstr>Slide 130</vt:lpstr>
    </vt:vector>
  </TitlesOfParts>
  <Company>DotAsia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Edmon Chung</dc:creator>
  <cp:lastModifiedBy>Edmon Chung</cp:lastModifiedBy>
  <cp:revision>258</cp:revision>
  <dcterms:created xsi:type="dcterms:W3CDTF">2008-10-04T10:29:06Z</dcterms:created>
  <dcterms:modified xsi:type="dcterms:W3CDTF">2011-02-20T09:16:06Z</dcterms:modified>
</cp:coreProperties>
</file>